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9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CA6C-86A5-43C0-B9E9-6FC04552BD25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EFC7-10F6-458A-9D7D-C262860A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CA6C-86A5-43C0-B9E9-6FC04552BD25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EFC7-10F6-458A-9D7D-C262860A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CA6C-86A5-43C0-B9E9-6FC04552BD25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EFC7-10F6-458A-9D7D-C262860A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CA6C-86A5-43C0-B9E9-6FC04552BD25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EFC7-10F6-458A-9D7D-C262860A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CA6C-86A5-43C0-B9E9-6FC04552BD25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EFC7-10F6-458A-9D7D-C262860A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CA6C-86A5-43C0-B9E9-6FC04552BD25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EFC7-10F6-458A-9D7D-C262860A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CA6C-86A5-43C0-B9E9-6FC04552BD25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EFC7-10F6-458A-9D7D-C262860A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CA6C-86A5-43C0-B9E9-6FC04552BD25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EFC7-10F6-458A-9D7D-C262860A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CA6C-86A5-43C0-B9E9-6FC04552BD25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EFC7-10F6-458A-9D7D-C262860A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CA6C-86A5-43C0-B9E9-6FC04552BD25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EFC7-10F6-458A-9D7D-C262860A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CA6C-86A5-43C0-B9E9-6FC04552BD25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EFC7-10F6-458A-9D7D-C262860A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DCA6C-86A5-43C0-B9E9-6FC04552BD25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8EFC7-10F6-458A-9D7D-C262860A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d.rybkin\Documents\&#1057;&#1072;&#1081;&#1090;\&#1052;&#1072;&#1090;&#1077;&#1088;&#1080;&#1072;&#1083;&#1099;%20&#1076;&#1083;&#1103;%20&#1088;&#1072;&#1079;&#1084;&#1077;&#1097;&#1077;&#1085;&#1080;&#1103;\&#1043;&#1040;&#1043;&#1040;&#1056;&#1048;&#1053;&#1057;&#1050;&#1048;&#1049;%20&#1059;&#1056;&#1054;&#1050;\&#1057;&#1090;&#1072;&#1088;&#1090;%20&#1043;&#1072;&#1075;&#1072;&#1088;&#1080;&#1085;&#1072;_small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agarin_AutoCollage_10_Images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4024"/>
            <a:ext cx="9144000" cy="568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352928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первого шага достаточно веры. Не обязательно видеть всю лестницу, чтобы сделать первый шаг…</a:t>
            </a:r>
          </a:p>
          <a:p>
            <a:pPr algn="r">
              <a:buNone/>
            </a:pPr>
            <a:r>
              <a:rPr lang="ru-RU" sz="4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Р.Брэдбери</a:t>
            </a:r>
            <a:endParaRPr lang="ru-RU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Молодцы!</a:t>
            </a:r>
            <a:endParaRPr lang="ru-RU" sz="8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тарт Гагарина_small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9552" y="332656"/>
            <a:ext cx="8208912" cy="6156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244592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802599" y="0"/>
            <a:ext cx="109728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ень-космонавтики-А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864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Детство Юрия Гагарина</a:t>
            </a:r>
            <a:endParaRPr lang="ru-RU" sz="4800" dirty="0">
              <a:solidFill>
                <a:srgbClr val="FFC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4248472" cy="5102414"/>
          </a:xfrm>
          <a:prstGeom prst="rect">
            <a:avLst/>
          </a:prstGeom>
          <a:ln w="63500" cmpd="sng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2588" y="2564904"/>
            <a:ext cx="4251900" cy="2880320"/>
          </a:xfrm>
          <a:prstGeom prst="rect">
            <a:avLst/>
          </a:prstGeom>
          <a:ln w="63500" cmpd="sng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068960"/>
            <a:ext cx="2555776" cy="3453493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2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276872"/>
            <a:ext cx="2520280" cy="321738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Юношеские годы Юрия Гагарина</a:t>
            </a:r>
            <a:endParaRPr lang="ru-RU" dirty="0"/>
          </a:p>
        </p:txBody>
      </p:sp>
      <p:pic>
        <p:nvPicPr>
          <p:cNvPr id="7" name="Рисунок 6" descr="7812169sqt.jpg"/>
          <p:cNvPicPr>
            <a:picLocks noChangeAspect="1"/>
          </p:cNvPicPr>
          <p:nvPr/>
        </p:nvPicPr>
        <p:blipFill>
          <a:blip r:embed="rId4" cstate="print"/>
          <a:srcRect b="15140"/>
          <a:stretch>
            <a:fillRect/>
          </a:stretch>
        </p:blipFill>
        <p:spPr>
          <a:xfrm>
            <a:off x="2267744" y="1628800"/>
            <a:ext cx="2520280" cy="3284001"/>
          </a:xfrm>
          <a:prstGeom prst="rect">
            <a:avLst/>
          </a:prstGeom>
          <a:ln w="25400" cmpd="sng">
            <a:solidFill>
              <a:schemeClr val="bg1"/>
            </a:solidFill>
          </a:ln>
        </p:spPr>
      </p:pic>
      <p:pic>
        <p:nvPicPr>
          <p:cNvPr id="4" name="Содержимое 3" descr="8100ef50816dfb69e0c9d27e9da12d0b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23528" y="1052736"/>
            <a:ext cx="2366081" cy="3383893"/>
          </a:xfrm>
          <a:prstGeom prst="rect">
            <a:avLst/>
          </a:prstGeom>
          <a:ln w="25400" cmpd="sng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в космонавты, полет</a:t>
            </a:r>
            <a:endParaRPr lang="ru-RU" dirty="0">
              <a:solidFill>
                <a:srgbClr val="FFC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21-600x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4221088"/>
            <a:ext cx="4176464" cy="243627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1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221088"/>
            <a:ext cx="3374380" cy="2478313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7" name="Рисунок 6" descr="foto%2014.jpg"/>
          <p:cNvPicPr>
            <a:picLocks noChangeAspect="1"/>
          </p:cNvPicPr>
          <p:nvPr/>
        </p:nvPicPr>
        <p:blipFill>
          <a:blip r:embed="rId4" cstate="print">
            <a:lum bright="-20000" contrast="30000"/>
          </a:blip>
          <a:stretch>
            <a:fillRect/>
          </a:stretch>
        </p:blipFill>
        <p:spPr>
          <a:xfrm>
            <a:off x="6300192" y="980728"/>
            <a:ext cx="1884034" cy="306896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9" name="Содержимое 8" descr="3217992944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39552" y="908720"/>
            <a:ext cx="5080000" cy="3175000"/>
          </a:xfrm>
          <a:ln w="254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Открытые перспективы</a:t>
            </a:r>
            <a:endParaRPr lang="ru-RU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Kosmicheskiy-korabl---Vostok-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688" r="3046"/>
          <a:stretch>
            <a:fillRect/>
          </a:stretch>
        </p:blipFill>
        <p:spPr>
          <a:xfrm>
            <a:off x="179512" y="1052736"/>
            <a:ext cx="2880320" cy="2376263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3476_orig.jpg"/>
          <p:cNvPicPr>
            <a:picLocks noChangeAspect="1"/>
          </p:cNvPicPr>
          <p:nvPr/>
        </p:nvPicPr>
        <p:blipFill>
          <a:blip r:embed="rId3" cstate="print"/>
          <a:srcRect l="6818" t="3030"/>
          <a:stretch>
            <a:fillRect/>
          </a:stretch>
        </p:blipFill>
        <p:spPr>
          <a:xfrm>
            <a:off x="5292080" y="4077072"/>
            <a:ext cx="3456384" cy="2304256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90515353.jpg"/>
          <p:cNvPicPr>
            <a:picLocks noChangeAspect="1"/>
          </p:cNvPicPr>
          <p:nvPr/>
        </p:nvPicPr>
        <p:blipFill>
          <a:blip r:embed="rId4" cstate="print"/>
          <a:srcRect l="6054" r="21296"/>
          <a:stretch>
            <a:fillRect/>
          </a:stretch>
        </p:blipFill>
        <p:spPr>
          <a:xfrm>
            <a:off x="3419872" y="1052736"/>
            <a:ext cx="2592288" cy="2376264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ss_2011.jpg"/>
          <p:cNvPicPr>
            <a:picLocks noChangeAspect="1"/>
          </p:cNvPicPr>
          <p:nvPr/>
        </p:nvPicPr>
        <p:blipFill>
          <a:blip r:embed="rId5" cstate="print"/>
          <a:srcRect l="2000" r="2000" b="3669"/>
          <a:stretch>
            <a:fillRect/>
          </a:stretch>
        </p:blipFill>
        <p:spPr>
          <a:xfrm>
            <a:off x="395536" y="4077072"/>
            <a:ext cx="3744416" cy="2304256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39552" y="350100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КК серии «Восток»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3888" y="350100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  серии «Салют»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0917843.jpg"/>
          <p:cNvPicPr>
            <a:picLocks noChangeAspect="1"/>
          </p:cNvPicPr>
          <p:nvPr/>
        </p:nvPicPr>
        <p:blipFill>
          <a:blip r:embed="rId6" cstate="print"/>
          <a:srcRect t="7951" r="4423" b="9885"/>
          <a:stretch>
            <a:fillRect/>
          </a:stretch>
        </p:blipFill>
        <p:spPr>
          <a:xfrm>
            <a:off x="6300192" y="1052736"/>
            <a:ext cx="2682879" cy="2376264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092280" y="350100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 «Мир»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7704" y="645789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МКС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6136" y="645789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КК «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Союз-ТМА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М»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36712"/>
            <a:ext cx="2448272" cy="5077716"/>
          </a:xfrm>
          <a:prstGeom prst="rect">
            <a:avLst/>
          </a:prstGeom>
        </p:spPr>
      </p:pic>
      <p:pic>
        <p:nvPicPr>
          <p:cNvPr id="7" name="Содержимое 6" descr="iss_20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15816" y="1916832"/>
            <a:ext cx="3982245" cy="2645704"/>
          </a:xfrm>
        </p:spPr>
      </p:pic>
      <p:sp>
        <p:nvSpPr>
          <p:cNvPr id="6" name="TextBox 5"/>
          <p:cNvSpPr txBox="1"/>
          <p:nvPr/>
        </p:nvSpPr>
        <p:spPr>
          <a:xfrm>
            <a:off x="683568" y="609329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ВЧЕРА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494116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СЕГОДНЯ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2320" y="5805264"/>
            <a:ext cx="125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ЗАВТРА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maks7-1300x865.jpg"/>
          <p:cNvPicPr>
            <a:picLocks noChangeAspect="1"/>
          </p:cNvPicPr>
          <p:nvPr/>
        </p:nvPicPr>
        <p:blipFill>
          <a:blip r:embed="rId4" cstate="print">
            <a:lum bright="-30000" contrast="-20000"/>
          </a:blip>
          <a:stretch>
            <a:fillRect/>
          </a:stretch>
        </p:blipFill>
        <p:spPr>
          <a:xfrm flipH="1">
            <a:off x="7164288" y="1196752"/>
            <a:ext cx="1866496" cy="1241938"/>
          </a:xfrm>
          <a:prstGeom prst="rect">
            <a:avLst/>
          </a:prstGeom>
        </p:spPr>
      </p:pic>
      <p:pic>
        <p:nvPicPr>
          <p:cNvPr id="11" name="Рисунок 10" descr="0007.jpg"/>
          <p:cNvPicPr>
            <a:picLocks noChangeAspect="1"/>
          </p:cNvPicPr>
          <p:nvPr/>
        </p:nvPicPr>
        <p:blipFill>
          <a:blip r:embed="rId5" cstate="print">
            <a:lum bright="-30000" contrast="-20000"/>
          </a:blip>
          <a:stretch>
            <a:fillRect/>
          </a:stretch>
        </p:blipFill>
        <p:spPr>
          <a:xfrm>
            <a:off x="7164288" y="2708920"/>
            <a:ext cx="1872208" cy="1208612"/>
          </a:xfrm>
          <a:prstGeom prst="rect">
            <a:avLst/>
          </a:prstGeom>
        </p:spPr>
      </p:pic>
      <p:pic>
        <p:nvPicPr>
          <p:cNvPr id="12" name="Рисунок 11" descr="i04Q1OVVO.jpg"/>
          <p:cNvPicPr>
            <a:picLocks noChangeAspect="1"/>
          </p:cNvPicPr>
          <p:nvPr/>
        </p:nvPicPr>
        <p:blipFill>
          <a:blip r:embed="rId6" cstate="print">
            <a:lum bright="-30000" contrast="-20000"/>
          </a:blip>
          <a:stretch>
            <a:fillRect/>
          </a:stretch>
        </p:blipFill>
        <p:spPr>
          <a:xfrm>
            <a:off x="7092280" y="4077072"/>
            <a:ext cx="1907704" cy="10737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224" y="-1467544"/>
            <a:ext cx="3096344" cy="9433048"/>
          </a:xfrm>
        </p:spPr>
        <p:txBody>
          <a:bodyPr>
            <a:normAutofit/>
          </a:bodyPr>
          <a:lstStyle/>
          <a:p>
            <a:r>
              <a:rPr lang="ru-RU" sz="30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0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58</Words>
  <Application>Microsoft Office PowerPoint</Application>
  <PresentationFormat>Экран (4:3)</PresentationFormat>
  <Paragraphs>16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Детство Юрия Гагарина</vt:lpstr>
      <vt:lpstr>Юношеские годы Юрия Гагарина</vt:lpstr>
      <vt:lpstr>Подготовка в космонавты, полет</vt:lpstr>
      <vt:lpstr>Открытые перспективы</vt:lpstr>
      <vt:lpstr>?</vt:lpstr>
      <vt:lpstr>Презентация PowerPoint</vt:lpstr>
      <vt:lpstr>Молодцы!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Ксения</dc:creator>
  <cp:lastModifiedBy>Пользователь</cp:lastModifiedBy>
  <cp:revision>20</cp:revision>
  <dcterms:created xsi:type="dcterms:W3CDTF">2016-03-26T10:47:00Z</dcterms:created>
  <dcterms:modified xsi:type="dcterms:W3CDTF">2019-04-11T18:25:03Z</dcterms:modified>
</cp:coreProperties>
</file>