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4791" y="1933397"/>
            <a:ext cx="8154416" cy="1031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93034" y="470992"/>
            <a:ext cx="3757930" cy="727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0694" y="1820037"/>
            <a:ext cx="7582611" cy="459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3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7.jp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5227" y="216153"/>
            <a:ext cx="726820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1710" marR="5080" indent="-969644">
              <a:lnSpc>
                <a:spcPct val="100000"/>
              </a:lnSpc>
              <a:spcBef>
                <a:spcPts val="100"/>
              </a:spcBef>
            </a:pPr>
            <a:r>
              <a:rPr sz="1400" b="1" spc="140" dirty="0">
                <a:latin typeface="Cambria"/>
                <a:cs typeface="Cambria"/>
              </a:rPr>
              <a:t>МУНИЦИПАЛЬНОЕ</a:t>
            </a:r>
            <a:r>
              <a:rPr sz="1400" b="1" spc="30" dirty="0">
                <a:latin typeface="Cambria"/>
                <a:cs typeface="Cambria"/>
              </a:rPr>
              <a:t> </a:t>
            </a:r>
            <a:r>
              <a:rPr sz="1400" b="1" spc="140" dirty="0">
                <a:latin typeface="Cambria"/>
                <a:cs typeface="Cambria"/>
              </a:rPr>
              <a:t>БЮДЖЕТНОЕ</a:t>
            </a:r>
            <a:r>
              <a:rPr sz="1400" b="1" spc="20" dirty="0">
                <a:latin typeface="Cambria"/>
                <a:cs typeface="Cambria"/>
              </a:rPr>
              <a:t> </a:t>
            </a:r>
            <a:r>
              <a:rPr sz="1400" b="1" spc="120" dirty="0">
                <a:latin typeface="Cambria"/>
                <a:cs typeface="Cambria"/>
              </a:rPr>
              <a:t>ОБЩЕОБРАЗОВАТЕЛЬНОЕ</a:t>
            </a:r>
            <a:r>
              <a:rPr sz="1400" b="1" spc="20" dirty="0">
                <a:latin typeface="Cambria"/>
                <a:cs typeface="Cambria"/>
              </a:rPr>
              <a:t> </a:t>
            </a:r>
            <a:r>
              <a:rPr sz="1400" b="1" spc="160" dirty="0">
                <a:latin typeface="Cambria"/>
                <a:cs typeface="Cambria"/>
              </a:rPr>
              <a:t>УЧРЕЖДЕНИЕ </a:t>
            </a:r>
            <a:r>
              <a:rPr sz="1400" b="1" spc="-295" dirty="0">
                <a:latin typeface="Cambria"/>
                <a:cs typeface="Cambria"/>
              </a:rPr>
              <a:t> </a:t>
            </a:r>
            <a:r>
              <a:rPr sz="1400" b="1" spc="150" dirty="0">
                <a:latin typeface="Cambria"/>
                <a:cs typeface="Cambria"/>
              </a:rPr>
              <a:t>КЛАССИЧЕСКАЯ</a:t>
            </a:r>
            <a:r>
              <a:rPr sz="1400" b="1" spc="20" dirty="0">
                <a:latin typeface="Cambria"/>
                <a:cs typeface="Cambria"/>
              </a:rPr>
              <a:t> </a:t>
            </a:r>
            <a:r>
              <a:rPr sz="1400" b="1" spc="140" dirty="0">
                <a:latin typeface="Cambria"/>
                <a:cs typeface="Cambria"/>
              </a:rPr>
              <a:t>ГИМНАЗИЯ</a:t>
            </a:r>
            <a:r>
              <a:rPr sz="1400" b="1" spc="2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№1</a:t>
            </a:r>
            <a:r>
              <a:rPr sz="1400" b="1" spc="60" dirty="0">
                <a:latin typeface="Cambria"/>
                <a:cs typeface="Cambria"/>
              </a:rPr>
              <a:t> </a:t>
            </a:r>
            <a:r>
              <a:rPr sz="1400" b="1" spc="125" dirty="0">
                <a:latin typeface="Cambria"/>
                <a:cs typeface="Cambria"/>
              </a:rPr>
              <a:t>ИМ.</a:t>
            </a:r>
            <a:r>
              <a:rPr sz="1400" b="1" spc="50" dirty="0">
                <a:latin typeface="Cambria"/>
                <a:cs typeface="Cambria"/>
              </a:rPr>
              <a:t> </a:t>
            </a:r>
            <a:r>
              <a:rPr sz="1400" b="1" spc="85" dirty="0">
                <a:latin typeface="Cambria"/>
                <a:cs typeface="Cambria"/>
              </a:rPr>
              <a:t>В.Г.</a:t>
            </a:r>
            <a:r>
              <a:rPr sz="1400" b="1" spc="40" dirty="0">
                <a:latin typeface="Cambria"/>
                <a:cs typeface="Cambria"/>
              </a:rPr>
              <a:t> </a:t>
            </a:r>
            <a:r>
              <a:rPr sz="1400" b="1" spc="145" dirty="0">
                <a:latin typeface="Cambria"/>
                <a:cs typeface="Cambria"/>
              </a:rPr>
              <a:t>БЕЛИНСКОГО</a:t>
            </a:r>
            <a:endParaRPr sz="14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604" y="1755648"/>
            <a:ext cx="8741664" cy="138074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0" marR="5080" algn="ctr">
              <a:lnSpc>
                <a:spcPct val="100000"/>
              </a:lnSpc>
              <a:spcBef>
                <a:spcPts val="95"/>
              </a:spcBef>
            </a:pPr>
            <a:r>
              <a:rPr spc="125" dirty="0"/>
              <a:t>«Возможности</a:t>
            </a:r>
            <a:r>
              <a:rPr spc="190" dirty="0"/>
              <a:t> </a:t>
            </a:r>
            <a:r>
              <a:rPr spc="105" dirty="0"/>
              <a:t>виртуального</a:t>
            </a:r>
            <a:r>
              <a:rPr spc="180" dirty="0"/>
              <a:t> </a:t>
            </a:r>
            <a:r>
              <a:rPr spc="90" dirty="0"/>
              <a:t>методического</a:t>
            </a:r>
            <a:r>
              <a:rPr spc="195" dirty="0"/>
              <a:t> </a:t>
            </a:r>
            <a:r>
              <a:rPr spc="110" dirty="0"/>
              <a:t>кабинета </a:t>
            </a:r>
            <a:r>
              <a:rPr spc="-470" dirty="0"/>
              <a:t> </a:t>
            </a:r>
            <a:r>
              <a:rPr spc="55" dirty="0"/>
              <a:t>в</a:t>
            </a:r>
            <a:r>
              <a:rPr spc="155" dirty="0"/>
              <a:t> </a:t>
            </a:r>
            <a:r>
              <a:rPr spc="120" dirty="0"/>
              <a:t>построении</a:t>
            </a:r>
            <a:r>
              <a:rPr spc="175" dirty="0"/>
              <a:t> </a:t>
            </a:r>
            <a:r>
              <a:rPr spc="135" dirty="0"/>
              <a:t>и</a:t>
            </a:r>
            <a:r>
              <a:rPr spc="145" dirty="0"/>
              <a:t> </a:t>
            </a:r>
            <a:r>
              <a:rPr spc="130" dirty="0"/>
              <a:t>реализации</a:t>
            </a:r>
            <a:r>
              <a:rPr spc="175" dirty="0"/>
              <a:t> </a:t>
            </a:r>
            <a:r>
              <a:rPr spc="105" dirty="0"/>
              <a:t>индивидуального </a:t>
            </a:r>
            <a:r>
              <a:rPr spc="110" dirty="0"/>
              <a:t> </a:t>
            </a:r>
            <a:r>
              <a:rPr spc="90" dirty="0"/>
              <a:t>методического</a:t>
            </a:r>
            <a:r>
              <a:rPr spc="160" dirty="0"/>
              <a:t> </a:t>
            </a:r>
            <a:r>
              <a:rPr spc="135" dirty="0"/>
              <a:t>маршрута</a:t>
            </a:r>
            <a:r>
              <a:rPr spc="185" dirty="0"/>
              <a:t> </a:t>
            </a:r>
            <a:r>
              <a:rPr spc="85" dirty="0"/>
              <a:t>педагога»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85928" y="3791711"/>
            <a:ext cx="8958580" cy="2766060"/>
            <a:chOff x="185928" y="3791711"/>
            <a:chExt cx="8958580" cy="27660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928" y="3791711"/>
              <a:ext cx="8958072" cy="27660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0" y="3987736"/>
              <a:ext cx="8434324" cy="21765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0550" y="220725"/>
            <a:ext cx="1173480" cy="1374775"/>
            <a:chOff x="590550" y="220725"/>
            <a:chExt cx="1173480" cy="1374775"/>
          </a:xfrm>
        </p:grpSpPr>
        <p:sp>
          <p:nvSpPr>
            <p:cNvPr id="3" name="object 3"/>
            <p:cNvSpPr/>
            <p:nvPr/>
          </p:nvSpPr>
          <p:spPr>
            <a:xfrm>
              <a:off x="603250" y="233425"/>
              <a:ext cx="1148080" cy="1349375"/>
            </a:xfrm>
            <a:custGeom>
              <a:avLst/>
              <a:gdLst/>
              <a:ahLst/>
              <a:cxnLst/>
              <a:rect l="l" t="t" r="r" b="b"/>
              <a:pathLst>
                <a:path w="1148080" h="1349375">
                  <a:moveTo>
                    <a:pt x="1147762" y="0"/>
                  </a:moveTo>
                  <a:lnTo>
                    <a:pt x="0" y="0"/>
                  </a:lnTo>
                  <a:lnTo>
                    <a:pt x="0" y="1349375"/>
                  </a:lnTo>
                  <a:lnTo>
                    <a:pt x="1147762" y="1349375"/>
                  </a:lnTo>
                  <a:lnTo>
                    <a:pt x="11477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3250" y="233425"/>
              <a:ext cx="1148080" cy="1349375"/>
            </a:xfrm>
            <a:custGeom>
              <a:avLst/>
              <a:gdLst/>
              <a:ahLst/>
              <a:cxnLst/>
              <a:rect l="l" t="t" r="r" b="b"/>
              <a:pathLst>
                <a:path w="1148080" h="1349375">
                  <a:moveTo>
                    <a:pt x="0" y="1349375"/>
                  </a:moveTo>
                  <a:lnTo>
                    <a:pt x="1147762" y="1349375"/>
                  </a:lnTo>
                  <a:lnTo>
                    <a:pt x="1147762" y="0"/>
                  </a:lnTo>
                  <a:lnTo>
                    <a:pt x="0" y="0"/>
                  </a:lnTo>
                  <a:lnTo>
                    <a:pt x="0" y="1349375"/>
                  </a:lnTo>
                  <a:close/>
                </a:path>
              </a:pathLst>
            </a:custGeom>
            <a:ln w="25400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362" y="242887"/>
              <a:ext cx="1136650" cy="1112837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3151187" y="220662"/>
            <a:ext cx="4843780" cy="736600"/>
            <a:chOff x="3151187" y="220662"/>
            <a:chExt cx="4843780" cy="736600"/>
          </a:xfrm>
        </p:grpSpPr>
        <p:sp>
          <p:nvSpPr>
            <p:cNvPr id="7" name="object 7"/>
            <p:cNvSpPr/>
            <p:nvPr/>
          </p:nvSpPr>
          <p:spPr>
            <a:xfrm>
              <a:off x="3165475" y="234950"/>
              <a:ext cx="4815205" cy="708025"/>
            </a:xfrm>
            <a:custGeom>
              <a:avLst/>
              <a:gdLst/>
              <a:ahLst/>
              <a:cxnLst/>
              <a:rect l="l" t="t" r="r" b="b"/>
              <a:pathLst>
                <a:path w="4815205" h="708025">
                  <a:moveTo>
                    <a:pt x="4814951" y="0"/>
                  </a:moveTo>
                  <a:lnTo>
                    <a:pt x="109982" y="0"/>
                  </a:lnTo>
                  <a:lnTo>
                    <a:pt x="67186" y="9272"/>
                  </a:lnTo>
                  <a:lnTo>
                    <a:pt x="32226" y="34559"/>
                  </a:lnTo>
                  <a:lnTo>
                    <a:pt x="8647" y="72062"/>
                  </a:lnTo>
                  <a:lnTo>
                    <a:pt x="0" y="117982"/>
                  </a:lnTo>
                  <a:lnTo>
                    <a:pt x="0" y="708025"/>
                  </a:lnTo>
                  <a:lnTo>
                    <a:pt x="4704969" y="708025"/>
                  </a:lnTo>
                  <a:lnTo>
                    <a:pt x="4747764" y="698752"/>
                  </a:lnTo>
                  <a:lnTo>
                    <a:pt x="4782724" y="673465"/>
                  </a:lnTo>
                  <a:lnTo>
                    <a:pt x="4806303" y="635962"/>
                  </a:lnTo>
                  <a:lnTo>
                    <a:pt x="4814951" y="590041"/>
                  </a:lnTo>
                  <a:lnTo>
                    <a:pt x="48149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65475" y="234950"/>
              <a:ext cx="4815205" cy="708025"/>
            </a:xfrm>
            <a:custGeom>
              <a:avLst/>
              <a:gdLst/>
              <a:ahLst/>
              <a:cxnLst/>
              <a:rect l="l" t="t" r="r" b="b"/>
              <a:pathLst>
                <a:path w="4815205" h="708025">
                  <a:moveTo>
                    <a:pt x="109982" y="0"/>
                  </a:moveTo>
                  <a:lnTo>
                    <a:pt x="4814951" y="0"/>
                  </a:lnTo>
                  <a:lnTo>
                    <a:pt x="4814951" y="590041"/>
                  </a:lnTo>
                  <a:lnTo>
                    <a:pt x="4806303" y="635962"/>
                  </a:lnTo>
                  <a:lnTo>
                    <a:pt x="4782724" y="673465"/>
                  </a:lnTo>
                  <a:lnTo>
                    <a:pt x="4747764" y="698752"/>
                  </a:lnTo>
                  <a:lnTo>
                    <a:pt x="4704969" y="708025"/>
                  </a:lnTo>
                  <a:lnTo>
                    <a:pt x="0" y="708025"/>
                  </a:lnTo>
                  <a:lnTo>
                    <a:pt x="0" y="117982"/>
                  </a:lnTo>
                  <a:lnTo>
                    <a:pt x="8647" y="72062"/>
                  </a:lnTo>
                  <a:lnTo>
                    <a:pt x="32226" y="34559"/>
                  </a:lnTo>
                  <a:lnTo>
                    <a:pt x="67186" y="9272"/>
                  </a:lnTo>
                  <a:lnTo>
                    <a:pt x="109982" y="0"/>
                  </a:lnTo>
                  <a:close/>
                </a:path>
              </a:pathLst>
            </a:custGeom>
            <a:ln w="2857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412997" y="257936"/>
            <a:ext cx="43218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1" spc="-10" dirty="0">
                <a:solidFill>
                  <a:srgbClr val="990000"/>
                </a:solidFill>
                <a:latin typeface="Arial"/>
                <a:cs typeface="Arial"/>
              </a:rPr>
              <a:t>ЦИФРОВИЗАЦИЯ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95275" y="1762188"/>
            <a:ext cx="1905635" cy="428625"/>
            <a:chOff x="295275" y="1762188"/>
            <a:chExt cx="1905635" cy="428625"/>
          </a:xfrm>
        </p:grpSpPr>
        <p:sp>
          <p:nvSpPr>
            <p:cNvPr id="11" name="object 11"/>
            <p:cNvSpPr/>
            <p:nvPr/>
          </p:nvSpPr>
          <p:spPr>
            <a:xfrm>
              <a:off x="309562" y="1776476"/>
              <a:ext cx="1877060" cy="400050"/>
            </a:xfrm>
            <a:custGeom>
              <a:avLst/>
              <a:gdLst/>
              <a:ahLst/>
              <a:cxnLst/>
              <a:rect l="l" t="t" r="r" b="b"/>
              <a:pathLst>
                <a:path w="1877060" h="400050">
                  <a:moveTo>
                    <a:pt x="1876488" y="0"/>
                  </a:moveTo>
                  <a:lnTo>
                    <a:pt x="42849" y="0"/>
                  </a:lnTo>
                  <a:lnTo>
                    <a:pt x="26167" y="5238"/>
                  </a:lnTo>
                  <a:lnTo>
                    <a:pt x="12547" y="19526"/>
                  </a:lnTo>
                  <a:lnTo>
                    <a:pt x="3366" y="40719"/>
                  </a:lnTo>
                  <a:lnTo>
                    <a:pt x="0" y="66675"/>
                  </a:lnTo>
                  <a:lnTo>
                    <a:pt x="0" y="400050"/>
                  </a:lnTo>
                  <a:lnTo>
                    <a:pt x="1833562" y="400050"/>
                  </a:lnTo>
                  <a:lnTo>
                    <a:pt x="1850235" y="394791"/>
                  </a:lnTo>
                  <a:lnTo>
                    <a:pt x="1863883" y="380460"/>
                  </a:lnTo>
                  <a:lnTo>
                    <a:pt x="1873103" y="359223"/>
                  </a:lnTo>
                  <a:lnTo>
                    <a:pt x="1876488" y="333248"/>
                  </a:lnTo>
                  <a:lnTo>
                    <a:pt x="1876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9562" y="1776476"/>
              <a:ext cx="1877060" cy="400050"/>
            </a:xfrm>
            <a:custGeom>
              <a:avLst/>
              <a:gdLst/>
              <a:ahLst/>
              <a:cxnLst/>
              <a:rect l="l" t="t" r="r" b="b"/>
              <a:pathLst>
                <a:path w="1877060" h="400050">
                  <a:moveTo>
                    <a:pt x="42849" y="0"/>
                  </a:moveTo>
                  <a:lnTo>
                    <a:pt x="1876488" y="0"/>
                  </a:lnTo>
                  <a:lnTo>
                    <a:pt x="1876488" y="333248"/>
                  </a:lnTo>
                  <a:lnTo>
                    <a:pt x="1873103" y="359223"/>
                  </a:lnTo>
                  <a:lnTo>
                    <a:pt x="1863883" y="380460"/>
                  </a:lnTo>
                  <a:lnTo>
                    <a:pt x="1850235" y="394791"/>
                  </a:lnTo>
                  <a:lnTo>
                    <a:pt x="1833562" y="400050"/>
                  </a:lnTo>
                  <a:lnTo>
                    <a:pt x="0" y="400050"/>
                  </a:lnTo>
                  <a:lnTo>
                    <a:pt x="0" y="66675"/>
                  </a:lnTo>
                  <a:lnTo>
                    <a:pt x="3366" y="40719"/>
                  </a:lnTo>
                  <a:lnTo>
                    <a:pt x="12547" y="19526"/>
                  </a:lnTo>
                  <a:lnTo>
                    <a:pt x="26167" y="5238"/>
                  </a:lnTo>
                  <a:lnTo>
                    <a:pt x="42849" y="0"/>
                  </a:lnTo>
                  <a:close/>
                </a:path>
              </a:pathLst>
            </a:custGeom>
            <a:ln w="2857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01218" y="1804162"/>
            <a:ext cx="16922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5" dirty="0">
                <a:solidFill>
                  <a:srgbClr val="990000"/>
                </a:solidFill>
                <a:latin typeface="Arial"/>
                <a:cs typeface="Arial"/>
              </a:rPr>
              <a:t>Что</a:t>
            </a:r>
            <a:r>
              <a:rPr sz="2000" i="1" spc="-3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000" i="1" spc="-25" dirty="0">
                <a:solidFill>
                  <a:srgbClr val="990000"/>
                </a:solidFill>
                <a:latin typeface="Arial"/>
                <a:cs typeface="Arial"/>
              </a:rPr>
              <a:t>значит</a:t>
            </a:r>
            <a:r>
              <a:rPr sz="2000" i="1" spc="-6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990000"/>
                </a:solidFill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62251" y="1619250"/>
            <a:ext cx="476250" cy="612775"/>
          </a:xfrm>
          <a:custGeom>
            <a:avLst/>
            <a:gdLst/>
            <a:ahLst/>
            <a:cxnLst/>
            <a:rect l="l" t="t" r="r" b="b"/>
            <a:pathLst>
              <a:path w="476250" h="612775">
                <a:moveTo>
                  <a:pt x="476123" y="0"/>
                </a:moveTo>
                <a:lnTo>
                  <a:pt x="476123" y="612775"/>
                </a:lnTo>
              </a:path>
              <a:path w="476250" h="612775">
                <a:moveTo>
                  <a:pt x="476123" y="292480"/>
                </a:moveTo>
                <a:lnTo>
                  <a:pt x="0" y="289813"/>
                </a:lnTo>
              </a:path>
            </a:pathLst>
          </a:custGeom>
          <a:ln w="158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165475" y="1619250"/>
            <a:ext cx="5800725" cy="612775"/>
          </a:xfrm>
          <a:prstGeom prst="rect">
            <a:avLst/>
          </a:prstGeom>
          <a:solidFill>
            <a:srgbClr val="FFFFFF"/>
          </a:solidFill>
          <a:ln w="15875">
            <a:solidFill>
              <a:srgbClr val="800000"/>
            </a:solidFill>
          </a:ln>
        </p:spPr>
        <p:txBody>
          <a:bodyPr vert="horz" wrap="square" lIns="0" tIns="154305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1215"/>
              </a:spcBef>
            </a:pPr>
            <a:r>
              <a:rPr sz="1800" spc="-5" dirty="0">
                <a:latin typeface="Calibri"/>
                <a:cs typeface="Calibri"/>
              </a:rPr>
              <a:t>Внедрение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цифровых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технологий</a:t>
            </a:r>
            <a:r>
              <a:rPr sz="1800" dirty="0">
                <a:latin typeface="Calibri"/>
                <a:cs typeface="Calibri"/>
              </a:rPr>
              <a:t> в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разные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сферы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жизни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95275" y="2836862"/>
            <a:ext cx="1905635" cy="428625"/>
            <a:chOff x="295275" y="2836862"/>
            <a:chExt cx="1905635" cy="428625"/>
          </a:xfrm>
        </p:grpSpPr>
        <p:sp>
          <p:nvSpPr>
            <p:cNvPr id="17" name="object 17"/>
            <p:cNvSpPr/>
            <p:nvPr/>
          </p:nvSpPr>
          <p:spPr>
            <a:xfrm>
              <a:off x="309562" y="2851150"/>
              <a:ext cx="1877060" cy="400050"/>
            </a:xfrm>
            <a:custGeom>
              <a:avLst/>
              <a:gdLst/>
              <a:ahLst/>
              <a:cxnLst/>
              <a:rect l="l" t="t" r="r" b="b"/>
              <a:pathLst>
                <a:path w="1877060" h="400050">
                  <a:moveTo>
                    <a:pt x="1876488" y="0"/>
                  </a:moveTo>
                  <a:lnTo>
                    <a:pt x="42849" y="0"/>
                  </a:lnTo>
                  <a:lnTo>
                    <a:pt x="26167" y="5238"/>
                  </a:lnTo>
                  <a:lnTo>
                    <a:pt x="12547" y="19526"/>
                  </a:lnTo>
                  <a:lnTo>
                    <a:pt x="3366" y="40719"/>
                  </a:lnTo>
                  <a:lnTo>
                    <a:pt x="0" y="66675"/>
                  </a:lnTo>
                  <a:lnTo>
                    <a:pt x="0" y="400050"/>
                  </a:lnTo>
                  <a:lnTo>
                    <a:pt x="1833562" y="400050"/>
                  </a:lnTo>
                  <a:lnTo>
                    <a:pt x="1850235" y="394811"/>
                  </a:lnTo>
                  <a:lnTo>
                    <a:pt x="1863883" y="380523"/>
                  </a:lnTo>
                  <a:lnTo>
                    <a:pt x="1873103" y="359330"/>
                  </a:lnTo>
                  <a:lnTo>
                    <a:pt x="1876488" y="333375"/>
                  </a:lnTo>
                  <a:lnTo>
                    <a:pt x="1876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9562" y="2851150"/>
              <a:ext cx="1877060" cy="400050"/>
            </a:xfrm>
            <a:custGeom>
              <a:avLst/>
              <a:gdLst/>
              <a:ahLst/>
              <a:cxnLst/>
              <a:rect l="l" t="t" r="r" b="b"/>
              <a:pathLst>
                <a:path w="1877060" h="400050">
                  <a:moveTo>
                    <a:pt x="42849" y="0"/>
                  </a:moveTo>
                  <a:lnTo>
                    <a:pt x="1876488" y="0"/>
                  </a:lnTo>
                  <a:lnTo>
                    <a:pt x="1876488" y="333375"/>
                  </a:lnTo>
                  <a:lnTo>
                    <a:pt x="1873103" y="359330"/>
                  </a:lnTo>
                  <a:lnTo>
                    <a:pt x="1863883" y="380523"/>
                  </a:lnTo>
                  <a:lnTo>
                    <a:pt x="1850235" y="394811"/>
                  </a:lnTo>
                  <a:lnTo>
                    <a:pt x="1833562" y="400050"/>
                  </a:lnTo>
                  <a:lnTo>
                    <a:pt x="0" y="400050"/>
                  </a:lnTo>
                  <a:lnTo>
                    <a:pt x="0" y="66675"/>
                  </a:lnTo>
                  <a:lnTo>
                    <a:pt x="3366" y="40719"/>
                  </a:lnTo>
                  <a:lnTo>
                    <a:pt x="12547" y="19526"/>
                  </a:lnTo>
                  <a:lnTo>
                    <a:pt x="26167" y="5238"/>
                  </a:lnTo>
                  <a:lnTo>
                    <a:pt x="42849" y="0"/>
                  </a:lnTo>
                  <a:close/>
                </a:path>
              </a:pathLst>
            </a:custGeom>
            <a:ln w="2857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88086" y="2879217"/>
            <a:ext cx="15170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solidFill>
                  <a:srgbClr val="990000"/>
                </a:solidFill>
                <a:latin typeface="Arial"/>
                <a:cs typeface="Arial"/>
              </a:rPr>
              <a:t>В</a:t>
            </a:r>
            <a:r>
              <a:rPr sz="2000" i="1" spc="-6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990000"/>
                </a:solidFill>
                <a:latin typeface="Arial"/>
                <a:cs typeface="Arial"/>
              </a:rPr>
              <a:t>чем</a:t>
            </a:r>
            <a:r>
              <a:rPr sz="2000" i="1" spc="-4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990000"/>
                </a:solidFill>
                <a:latin typeface="Arial"/>
                <a:cs typeface="Arial"/>
              </a:rPr>
              <a:t>суть?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262251" y="2498725"/>
            <a:ext cx="476250" cy="1103630"/>
          </a:xfrm>
          <a:custGeom>
            <a:avLst/>
            <a:gdLst/>
            <a:ahLst/>
            <a:cxnLst/>
            <a:rect l="l" t="t" r="r" b="b"/>
            <a:pathLst>
              <a:path w="476250" h="1103629">
                <a:moveTo>
                  <a:pt x="476123" y="0"/>
                </a:moveTo>
                <a:lnTo>
                  <a:pt x="476123" y="1103376"/>
                </a:lnTo>
              </a:path>
              <a:path w="476250" h="1103629">
                <a:moveTo>
                  <a:pt x="476123" y="526669"/>
                </a:moveTo>
                <a:lnTo>
                  <a:pt x="0" y="521715"/>
                </a:lnTo>
              </a:path>
            </a:pathLst>
          </a:custGeom>
          <a:ln w="158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165475" y="2498788"/>
            <a:ext cx="5800725" cy="1103630"/>
          </a:xfrm>
          <a:prstGeom prst="rect">
            <a:avLst/>
          </a:prstGeom>
          <a:solidFill>
            <a:srgbClr val="FFFFFF"/>
          </a:solidFill>
          <a:ln w="15875">
            <a:solidFill>
              <a:srgbClr val="8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070"/>
              </a:lnSpc>
            </a:pP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Эффективно</a:t>
            </a:r>
            <a:r>
              <a:rPr sz="1800" dirty="0">
                <a:latin typeface="Calibri"/>
                <a:cs typeface="Calibri"/>
              </a:rPr>
              <a:t> 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гибко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применить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новейшие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технологии</a:t>
            </a:r>
            <a:endParaRPr sz="1800">
              <a:latin typeface="Calibri"/>
              <a:cs typeface="Calibri"/>
            </a:endParaRPr>
          </a:p>
          <a:p>
            <a:pPr marL="304165" marR="299085" indent="2540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для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перехода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персонализированному</a:t>
            </a:r>
            <a:r>
              <a:rPr sz="1800" b="1" i="1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ориентированному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результаты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образовательному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процессу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95275" y="5459412"/>
            <a:ext cx="1905635" cy="736600"/>
            <a:chOff x="295275" y="5459412"/>
            <a:chExt cx="1905635" cy="736600"/>
          </a:xfrm>
        </p:grpSpPr>
        <p:sp>
          <p:nvSpPr>
            <p:cNvPr id="23" name="object 23"/>
            <p:cNvSpPr/>
            <p:nvPr/>
          </p:nvSpPr>
          <p:spPr>
            <a:xfrm>
              <a:off x="309562" y="5473700"/>
              <a:ext cx="1877060" cy="708025"/>
            </a:xfrm>
            <a:custGeom>
              <a:avLst/>
              <a:gdLst/>
              <a:ahLst/>
              <a:cxnLst/>
              <a:rect l="l" t="t" r="r" b="b"/>
              <a:pathLst>
                <a:path w="1877060" h="708025">
                  <a:moveTo>
                    <a:pt x="1876488" y="0"/>
                  </a:moveTo>
                  <a:lnTo>
                    <a:pt x="42849" y="0"/>
                  </a:lnTo>
                  <a:lnTo>
                    <a:pt x="26167" y="9273"/>
                  </a:lnTo>
                  <a:lnTo>
                    <a:pt x="12547" y="34563"/>
                  </a:lnTo>
                  <a:lnTo>
                    <a:pt x="3366" y="72073"/>
                  </a:lnTo>
                  <a:lnTo>
                    <a:pt x="0" y="118008"/>
                  </a:lnTo>
                  <a:lnTo>
                    <a:pt x="0" y="708025"/>
                  </a:lnTo>
                  <a:lnTo>
                    <a:pt x="1833562" y="708025"/>
                  </a:lnTo>
                  <a:lnTo>
                    <a:pt x="1850235" y="698751"/>
                  </a:lnTo>
                  <a:lnTo>
                    <a:pt x="1863883" y="673461"/>
                  </a:lnTo>
                  <a:lnTo>
                    <a:pt x="1873103" y="635951"/>
                  </a:lnTo>
                  <a:lnTo>
                    <a:pt x="1876488" y="590016"/>
                  </a:lnTo>
                  <a:lnTo>
                    <a:pt x="1876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9562" y="5473700"/>
              <a:ext cx="1877060" cy="708025"/>
            </a:xfrm>
            <a:custGeom>
              <a:avLst/>
              <a:gdLst/>
              <a:ahLst/>
              <a:cxnLst/>
              <a:rect l="l" t="t" r="r" b="b"/>
              <a:pathLst>
                <a:path w="1877060" h="708025">
                  <a:moveTo>
                    <a:pt x="42849" y="0"/>
                  </a:moveTo>
                  <a:lnTo>
                    <a:pt x="1876488" y="0"/>
                  </a:lnTo>
                  <a:lnTo>
                    <a:pt x="1876488" y="590016"/>
                  </a:lnTo>
                  <a:lnTo>
                    <a:pt x="1873103" y="635951"/>
                  </a:lnTo>
                  <a:lnTo>
                    <a:pt x="1863883" y="673461"/>
                  </a:lnTo>
                  <a:lnTo>
                    <a:pt x="1850235" y="698751"/>
                  </a:lnTo>
                  <a:lnTo>
                    <a:pt x="1833562" y="708025"/>
                  </a:lnTo>
                  <a:lnTo>
                    <a:pt x="0" y="708025"/>
                  </a:lnTo>
                  <a:lnTo>
                    <a:pt x="0" y="118008"/>
                  </a:lnTo>
                  <a:lnTo>
                    <a:pt x="3366" y="72073"/>
                  </a:lnTo>
                  <a:lnTo>
                    <a:pt x="12547" y="34563"/>
                  </a:lnTo>
                  <a:lnTo>
                    <a:pt x="26167" y="9273"/>
                  </a:lnTo>
                  <a:lnTo>
                    <a:pt x="42849" y="0"/>
                  </a:lnTo>
                  <a:close/>
                </a:path>
              </a:pathLst>
            </a:custGeom>
            <a:ln w="2857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99694" y="5503875"/>
            <a:ext cx="169608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9870">
              <a:lnSpc>
                <a:spcPct val="100000"/>
              </a:lnSpc>
              <a:spcBef>
                <a:spcPts val="100"/>
              </a:spcBef>
            </a:pPr>
            <a:r>
              <a:rPr sz="2000" i="1" spc="-5" dirty="0">
                <a:solidFill>
                  <a:srgbClr val="990000"/>
                </a:solidFill>
                <a:latin typeface="Arial"/>
                <a:cs typeface="Arial"/>
              </a:rPr>
              <a:t>Основные </a:t>
            </a:r>
            <a:r>
              <a:rPr sz="2000" i="1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990000"/>
                </a:solidFill>
                <a:latin typeface="Arial"/>
                <a:cs typeface="Arial"/>
              </a:rPr>
              <a:t>н</a:t>
            </a:r>
            <a:r>
              <a:rPr sz="2000" i="1" spc="-25" dirty="0">
                <a:solidFill>
                  <a:srgbClr val="990000"/>
                </a:solidFill>
                <a:latin typeface="Arial"/>
                <a:cs typeface="Arial"/>
              </a:rPr>
              <a:t>а</a:t>
            </a:r>
            <a:r>
              <a:rPr sz="2000" i="1" spc="-5" dirty="0">
                <a:solidFill>
                  <a:srgbClr val="990000"/>
                </a:solidFill>
                <a:latin typeface="Arial"/>
                <a:cs typeface="Arial"/>
              </a:rPr>
              <a:t>пра</a:t>
            </a:r>
            <a:r>
              <a:rPr sz="2000" i="1" spc="-70" dirty="0">
                <a:solidFill>
                  <a:srgbClr val="990000"/>
                </a:solidFill>
                <a:latin typeface="Arial"/>
                <a:cs typeface="Arial"/>
              </a:rPr>
              <a:t>в</a:t>
            </a:r>
            <a:r>
              <a:rPr sz="2000" i="1" dirty="0">
                <a:solidFill>
                  <a:srgbClr val="990000"/>
                </a:solidFill>
                <a:latin typeface="Arial"/>
                <a:cs typeface="Arial"/>
              </a:rPr>
              <a:t>ления?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262251" y="4656073"/>
            <a:ext cx="476250" cy="2131060"/>
          </a:xfrm>
          <a:custGeom>
            <a:avLst/>
            <a:gdLst/>
            <a:ahLst/>
            <a:cxnLst/>
            <a:rect l="l" t="t" r="r" b="b"/>
            <a:pathLst>
              <a:path w="476250" h="2131059">
                <a:moveTo>
                  <a:pt x="476123" y="0"/>
                </a:moveTo>
                <a:lnTo>
                  <a:pt x="476123" y="2130488"/>
                </a:lnTo>
              </a:path>
              <a:path w="476250" h="2131059">
                <a:moveTo>
                  <a:pt x="476123" y="1016939"/>
                </a:moveTo>
                <a:lnTo>
                  <a:pt x="0" y="1007579"/>
                </a:lnTo>
              </a:path>
            </a:pathLst>
          </a:custGeom>
          <a:ln w="158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165475" y="4656137"/>
            <a:ext cx="5800725" cy="2130425"/>
          </a:xfrm>
          <a:prstGeom prst="rect">
            <a:avLst/>
          </a:prstGeom>
          <a:solidFill>
            <a:srgbClr val="FFFFFF"/>
          </a:solidFill>
          <a:ln w="15875">
            <a:solidFill>
              <a:srgbClr val="800000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434340" indent="-343535">
              <a:lnSpc>
                <a:spcPct val="100000"/>
              </a:lnSpc>
              <a:spcBef>
                <a:spcPts val="615"/>
              </a:spcBef>
              <a:buAutoNum type="arabicPeriod"/>
              <a:tabLst>
                <a:tab pos="434340" algn="l"/>
                <a:tab pos="434975" algn="l"/>
              </a:tabLst>
            </a:pPr>
            <a:r>
              <a:rPr sz="1600" spc="-5" dirty="0">
                <a:latin typeface="Calibri"/>
                <a:cs typeface="Calibri"/>
              </a:rPr>
              <a:t>Организация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проектной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деятельности;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работа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виртуальных</a:t>
            </a:r>
            <a:endParaRPr sz="1600">
              <a:latin typeface="Calibri"/>
              <a:cs typeface="Calibri"/>
            </a:endParaRPr>
          </a:p>
          <a:p>
            <a:pPr marL="434340" marR="768985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лабораторий,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создание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вещественных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виртуально-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наглядных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моделей,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виртуальная</a:t>
            </a:r>
            <a:r>
              <a:rPr sz="1600" spc="-10" dirty="0">
                <a:latin typeface="Calibri"/>
                <a:cs typeface="Calibri"/>
              </a:rPr>
              <a:t> реальность,</a:t>
            </a:r>
            <a:endParaRPr sz="1600">
              <a:latin typeface="Calibri"/>
              <a:cs typeface="Calibri"/>
            </a:endParaRPr>
          </a:p>
          <a:p>
            <a:pPr marL="43434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геймификация</a:t>
            </a:r>
            <a:endParaRPr sz="1600">
              <a:latin typeface="Calibri"/>
              <a:cs typeface="Calibri"/>
            </a:endParaRPr>
          </a:p>
          <a:p>
            <a:pPr marL="434340" marR="415290" indent="-342900">
              <a:lnSpc>
                <a:spcPct val="100000"/>
              </a:lnSpc>
              <a:buAutoNum type="arabicPeriod" startAt="2"/>
              <a:tabLst>
                <a:tab pos="434340" algn="l"/>
                <a:tab pos="434975" algn="l"/>
              </a:tabLst>
            </a:pPr>
            <a:r>
              <a:rPr sz="1600" spc="-10" dirty="0">
                <a:latin typeface="Calibri"/>
                <a:cs typeface="Calibri"/>
              </a:rPr>
              <a:t>Использование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ИКТ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обучающимися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 проектировании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организации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индивидуальной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групповой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деятельности</a:t>
            </a:r>
            <a:endParaRPr sz="160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434340" algn="l"/>
                <a:tab pos="434975" algn="l"/>
              </a:tabLst>
            </a:pPr>
            <a:r>
              <a:rPr sz="1600" spc="-5" dirty="0">
                <a:latin typeface="Calibri"/>
                <a:cs typeface="Calibri"/>
              </a:rPr>
              <a:t>Автоматизация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процесса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управления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образованием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  <a:p>
            <a:pPr marL="43434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наукой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95275" y="3903662"/>
            <a:ext cx="1905635" cy="736600"/>
            <a:chOff x="295275" y="3903662"/>
            <a:chExt cx="1905635" cy="736600"/>
          </a:xfrm>
        </p:grpSpPr>
        <p:sp>
          <p:nvSpPr>
            <p:cNvPr id="29" name="object 29"/>
            <p:cNvSpPr/>
            <p:nvPr/>
          </p:nvSpPr>
          <p:spPr>
            <a:xfrm>
              <a:off x="309562" y="3917950"/>
              <a:ext cx="1877060" cy="708025"/>
            </a:xfrm>
            <a:custGeom>
              <a:avLst/>
              <a:gdLst/>
              <a:ahLst/>
              <a:cxnLst/>
              <a:rect l="l" t="t" r="r" b="b"/>
              <a:pathLst>
                <a:path w="1877060" h="708025">
                  <a:moveTo>
                    <a:pt x="1876488" y="0"/>
                  </a:moveTo>
                  <a:lnTo>
                    <a:pt x="42849" y="0"/>
                  </a:lnTo>
                  <a:lnTo>
                    <a:pt x="26167" y="9272"/>
                  </a:lnTo>
                  <a:lnTo>
                    <a:pt x="12547" y="34559"/>
                  </a:lnTo>
                  <a:lnTo>
                    <a:pt x="3366" y="72062"/>
                  </a:lnTo>
                  <a:lnTo>
                    <a:pt x="0" y="117982"/>
                  </a:lnTo>
                  <a:lnTo>
                    <a:pt x="0" y="708025"/>
                  </a:lnTo>
                  <a:lnTo>
                    <a:pt x="1833562" y="708025"/>
                  </a:lnTo>
                  <a:lnTo>
                    <a:pt x="1850235" y="698752"/>
                  </a:lnTo>
                  <a:lnTo>
                    <a:pt x="1863883" y="673465"/>
                  </a:lnTo>
                  <a:lnTo>
                    <a:pt x="1873103" y="635962"/>
                  </a:lnTo>
                  <a:lnTo>
                    <a:pt x="1876488" y="590042"/>
                  </a:lnTo>
                  <a:lnTo>
                    <a:pt x="1876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09562" y="3917950"/>
              <a:ext cx="1877060" cy="708025"/>
            </a:xfrm>
            <a:custGeom>
              <a:avLst/>
              <a:gdLst/>
              <a:ahLst/>
              <a:cxnLst/>
              <a:rect l="l" t="t" r="r" b="b"/>
              <a:pathLst>
                <a:path w="1877060" h="708025">
                  <a:moveTo>
                    <a:pt x="42849" y="0"/>
                  </a:moveTo>
                  <a:lnTo>
                    <a:pt x="1876488" y="0"/>
                  </a:lnTo>
                  <a:lnTo>
                    <a:pt x="1876488" y="590042"/>
                  </a:lnTo>
                  <a:lnTo>
                    <a:pt x="1873103" y="635962"/>
                  </a:lnTo>
                  <a:lnTo>
                    <a:pt x="1863883" y="673465"/>
                  </a:lnTo>
                  <a:lnTo>
                    <a:pt x="1850235" y="698752"/>
                  </a:lnTo>
                  <a:lnTo>
                    <a:pt x="1833562" y="708025"/>
                  </a:lnTo>
                  <a:lnTo>
                    <a:pt x="0" y="708025"/>
                  </a:lnTo>
                  <a:lnTo>
                    <a:pt x="0" y="117982"/>
                  </a:lnTo>
                  <a:lnTo>
                    <a:pt x="3366" y="72062"/>
                  </a:lnTo>
                  <a:lnTo>
                    <a:pt x="12547" y="34559"/>
                  </a:lnTo>
                  <a:lnTo>
                    <a:pt x="26167" y="9272"/>
                  </a:lnTo>
                  <a:lnTo>
                    <a:pt x="42849" y="0"/>
                  </a:lnTo>
                  <a:close/>
                </a:path>
              </a:pathLst>
            </a:custGeom>
            <a:ln w="2857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07898" y="3947921"/>
            <a:ext cx="14776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0979">
              <a:lnSpc>
                <a:spcPct val="100000"/>
              </a:lnSpc>
              <a:spcBef>
                <a:spcPts val="100"/>
              </a:spcBef>
            </a:pPr>
            <a:r>
              <a:rPr sz="2000" i="1" spc="-15" dirty="0">
                <a:solidFill>
                  <a:srgbClr val="990000"/>
                </a:solidFill>
                <a:latin typeface="Arial"/>
                <a:cs typeface="Arial"/>
              </a:rPr>
              <a:t>Целевая </a:t>
            </a:r>
            <a:r>
              <a:rPr sz="2000" i="1" spc="-1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000" i="1" spc="-75" dirty="0">
                <a:solidFill>
                  <a:srgbClr val="990000"/>
                </a:solidFill>
                <a:latin typeface="Arial"/>
                <a:cs typeface="Arial"/>
              </a:rPr>
              <a:t>а</a:t>
            </a:r>
            <a:r>
              <a:rPr sz="2000" i="1" dirty="0">
                <a:solidFill>
                  <a:srgbClr val="990000"/>
                </a:solidFill>
                <a:latin typeface="Arial"/>
                <a:cs typeface="Arial"/>
              </a:rPr>
              <a:t>уди</a:t>
            </a:r>
            <a:r>
              <a:rPr sz="2000" i="1" spc="-35" dirty="0">
                <a:solidFill>
                  <a:srgbClr val="990000"/>
                </a:solidFill>
                <a:latin typeface="Arial"/>
                <a:cs typeface="Arial"/>
              </a:rPr>
              <a:t>т</a:t>
            </a:r>
            <a:r>
              <a:rPr sz="2000" i="1" spc="-5" dirty="0">
                <a:solidFill>
                  <a:srgbClr val="990000"/>
                </a:solidFill>
                <a:latin typeface="Arial"/>
                <a:cs typeface="Arial"/>
              </a:rPr>
              <a:t>ория?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262251" y="3849751"/>
            <a:ext cx="476250" cy="611505"/>
          </a:xfrm>
          <a:custGeom>
            <a:avLst/>
            <a:gdLst/>
            <a:ahLst/>
            <a:cxnLst/>
            <a:rect l="l" t="t" r="r" b="b"/>
            <a:pathLst>
              <a:path w="476250" h="611504">
                <a:moveTo>
                  <a:pt x="476123" y="0"/>
                </a:moveTo>
                <a:lnTo>
                  <a:pt x="476123" y="611124"/>
                </a:lnTo>
              </a:path>
              <a:path w="476250" h="611504">
                <a:moveTo>
                  <a:pt x="476123" y="291719"/>
                </a:moveTo>
                <a:lnTo>
                  <a:pt x="0" y="288925"/>
                </a:lnTo>
              </a:path>
            </a:pathLst>
          </a:custGeom>
          <a:ln w="158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165475" y="3849687"/>
            <a:ext cx="5800725" cy="611505"/>
          </a:xfrm>
          <a:prstGeom prst="rect">
            <a:avLst/>
          </a:prstGeom>
          <a:solidFill>
            <a:srgbClr val="FFFFFF"/>
          </a:solidFill>
          <a:ln w="15875">
            <a:solidFill>
              <a:srgbClr val="800000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970280" marR="573405" indent="-390525">
              <a:lnSpc>
                <a:spcPct val="100000"/>
              </a:lnSpc>
              <a:spcBef>
                <a:spcPts val="130"/>
              </a:spcBef>
            </a:pPr>
            <a:r>
              <a:rPr sz="1800" spc="-5" dirty="0">
                <a:latin typeface="Calibri"/>
                <a:cs typeface="Calibri"/>
              </a:rPr>
              <a:t>Обучающиеся, учителя-предметники, классные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руководители,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родители, руководители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75" y="290512"/>
            <a:ext cx="8942705" cy="6486525"/>
            <a:chOff x="15875" y="290512"/>
            <a:chExt cx="8942705" cy="6486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512" y="304800"/>
              <a:ext cx="8794750" cy="61309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75" y="4943537"/>
              <a:ext cx="1139825" cy="18334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98675" y="304800"/>
              <a:ext cx="5765800" cy="341630"/>
            </a:xfrm>
            <a:custGeom>
              <a:avLst/>
              <a:gdLst/>
              <a:ahLst/>
              <a:cxnLst/>
              <a:rect l="l" t="t" r="r" b="b"/>
              <a:pathLst>
                <a:path w="5765800" h="341630">
                  <a:moveTo>
                    <a:pt x="5765800" y="0"/>
                  </a:moveTo>
                  <a:lnTo>
                    <a:pt x="131572" y="0"/>
                  </a:lnTo>
                  <a:lnTo>
                    <a:pt x="80367" y="4478"/>
                  </a:lnTo>
                  <a:lnTo>
                    <a:pt x="38544" y="16684"/>
                  </a:lnTo>
                  <a:lnTo>
                    <a:pt x="10342" y="34772"/>
                  </a:lnTo>
                  <a:lnTo>
                    <a:pt x="0" y="56896"/>
                  </a:lnTo>
                  <a:lnTo>
                    <a:pt x="0" y="341375"/>
                  </a:lnTo>
                  <a:lnTo>
                    <a:pt x="5634101" y="341375"/>
                  </a:lnTo>
                  <a:lnTo>
                    <a:pt x="5685325" y="336897"/>
                  </a:lnTo>
                  <a:lnTo>
                    <a:pt x="5727192" y="324691"/>
                  </a:lnTo>
                  <a:lnTo>
                    <a:pt x="5755437" y="306603"/>
                  </a:lnTo>
                  <a:lnTo>
                    <a:pt x="5765800" y="284479"/>
                  </a:lnTo>
                  <a:lnTo>
                    <a:pt x="5765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98675" y="304800"/>
              <a:ext cx="5765800" cy="341630"/>
            </a:xfrm>
            <a:custGeom>
              <a:avLst/>
              <a:gdLst/>
              <a:ahLst/>
              <a:cxnLst/>
              <a:rect l="l" t="t" r="r" b="b"/>
              <a:pathLst>
                <a:path w="5765800" h="341630">
                  <a:moveTo>
                    <a:pt x="131572" y="0"/>
                  </a:moveTo>
                  <a:lnTo>
                    <a:pt x="5765800" y="0"/>
                  </a:lnTo>
                  <a:lnTo>
                    <a:pt x="5765800" y="284479"/>
                  </a:lnTo>
                  <a:lnTo>
                    <a:pt x="5755437" y="306603"/>
                  </a:lnTo>
                  <a:lnTo>
                    <a:pt x="5727192" y="324691"/>
                  </a:lnTo>
                  <a:lnTo>
                    <a:pt x="5685325" y="336897"/>
                  </a:lnTo>
                  <a:lnTo>
                    <a:pt x="5634101" y="341375"/>
                  </a:lnTo>
                  <a:lnTo>
                    <a:pt x="0" y="341375"/>
                  </a:lnTo>
                  <a:lnTo>
                    <a:pt x="0" y="56896"/>
                  </a:lnTo>
                  <a:lnTo>
                    <a:pt x="10342" y="34772"/>
                  </a:lnTo>
                  <a:lnTo>
                    <a:pt x="38544" y="16684"/>
                  </a:lnTo>
                  <a:lnTo>
                    <a:pt x="80367" y="4478"/>
                  </a:lnTo>
                  <a:lnTo>
                    <a:pt x="131572" y="0"/>
                  </a:lnTo>
                  <a:close/>
                </a:path>
              </a:pathLst>
            </a:custGeom>
            <a:ln w="2857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677670" y="296671"/>
            <a:ext cx="533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Ментальная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карта</a:t>
            </a:r>
            <a:r>
              <a:rPr sz="1800" spc="-10" dirty="0">
                <a:latin typeface="Calibri"/>
                <a:cs typeface="Calibri"/>
              </a:rPr>
              <a:t> рисков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цифровизации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образования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9826" y="1579562"/>
            <a:ext cx="3082925" cy="44577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52450" y="1165225"/>
            <a:ext cx="2216150" cy="2171700"/>
            <a:chOff x="552450" y="1165225"/>
            <a:chExt cx="2216150" cy="2171700"/>
          </a:xfrm>
        </p:grpSpPr>
        <p:sp>
          <p:nvSpPr>
            <p:cNvPr id="4" name="object 4"/>
            <p:cNvSpPr/>
            <p:nvPr/>
          </p:nvSpPr>
          <p:spPr>
            <a:xfrm>
              <a:off x="558800" y="1171575"/>
              <a:ext cx="2203450" cy="2159000"/>
            </a:xfrm>
            <a:custGeom>
              <a:avLst/>
              <a:gdLst/>
              <a:ahLst/>
              <a:cxnLst/>
              <a:rect l="l" t="t" r="r" b="b"/>
              <a:pathLst>
                <a:path w="2203450" h="2159000">
                  <a:moveTo>
                    <a:pt x="1843658" y="0"/>
                  </a:moveTo>
                  <a:lnTo>
                    <a:pt x="359841" y="0"/>
                  </a:lnTo>
                  <a:lnTo>
                    <a:pt x="311014" y="3285"/>
                  </a:lnTo>
                  <a:lnTo>
                    <a:pt x="264183" y="12857"/>
                  </a:lnTo>
                  <a:lnTo>
                    <a:pt x="219777" y="28285"/>
                  </a:lnTo>
                  <a:lnTo>
                    <a:pt x="178225" y="49139"/>
                  </a:lnTo>
                  <a:lnTo>
                    <a:pt x="139955" y="74991"/>
                  </a:lnTo>
                  <a:lnTo>
                    <a:pt x="105397" y="105410"/>
                  </a:lnTo>
                  <a:lnTo>
                    <a:pt x="74979" y="139967"/>
                  </a:lnTo>
                  <a:lnTo>
                    <a:pt x="49130" y="178232"/>
                  </a:lnTo>
                  <a:lnTo>
                    <a:pt x="28278" y="219777"/>
                  </a:lnTo>
                  <a:lnTo>
                    <a:pt x="12854" y="264171"/>
                  </a:lnTo>
                  <a:lnTo>
                    <a:pt x="3285" y="310986"/>
                  </a:lnTo>
                  <a:lnTo>
                    <a:pt x="0" y="359790"/>
                  </a:lnTo>
                  <a:lnTo>
                    <a:pt x="0" y="1799209"/>
                  </a:lnTo>
                  <a:lnTo>
                    <a:pt x="3285" y="1848013"/>
                  </a:lnTo>
                  <a:lnTo>
                    <a:pt x="12854" y="1894828"/>
                  </a:lnTo>
                  <a:lnTo>
                    <a:pt x="28278" y="1939222"/>
                  </a:lnTo>
                  <a:lnTo>
                    <a:pt x="49130" y="1980767"/>
                  </a:lnTo>
                  <a:lnTo>
                    <a:pt x="74979" y="2019032"/>
                  </a:lnTo>
                  <a:lnTo>
                    <a:pt x="105397" y="2053590"/>
                  </a:lnTo>
                  <a:lnTo>
                    <a:pt x="139955" y="2084008"/>
                  </a:lnTo>
                  <a:lnTo>
                    <a:pt x="178225" y="2109860"/>
                  </a:lnTo>
                  <a:lnTo>
                    <a:pt x="219777" y="2130714"/>
                  </a:lnTo>
                  <a:lnTo>
                    <a:pt x="264183" y="2146142"/>
                  </a:lnTo>
                  <a:lnTo>
                    <a:pt x="311014" y="2155714"/>
                  </a:lnTo>
                  <a:lnTo>
                    <a:pt x="359841" y="2159000"/>
                  </a:lnTo>
                  <a:lnTo>
                    <a:pt x="1843658" y="2159000"/>
                  </a:lnTo>
                  <a:lnTo>
                    <a:pt x="1892463" y="2155714"/>
                  </a:lnTo>
                  <a:lnTo>
                    <a:pt x="1939278" y="2146142"/>
                  </a:lnTo>
                  <a:lnTo>
                    <a:pt x="1983672" y="2130714"/>
                  </a:lnTo>
                  <a:lnTo>
                    <a:pt x="2025217" y="2109860"/>
                  </a:lnTo>
                  <a:lnTo>
                    <a:pt x="2063482" y="2084008"/>
                  </a:lnTo>
                  <a:lnTo>
                    <a:pt x="2098039" y="2053590"/>
                  </a:lnTo>
                  <a:lnTo>
                    <a:pt x="2128458" y="2019032"/>
                  </a:lnTo>
                  <a:lnTo>
                    <a:pt x="2154310" y="1980767"/>
                  </a:lnTo>
                  <a:lnTo>
                    <a:pt x="2175164" y="1939222"/>
                  </a:lnTo>
                  <a:lnTo>
                    <a:pt x="2190592" y="1894828"/>
                  </a:lnTo>
                  <a:lnTo>
                    <a:pt x="2200164" y="1848013"/>
                  </a:lnTo>
                  <a:lnTo>
                    <a:pt x="2203450" y="1799209"/>
                  </a:lnTo>
                  <a:lnTo>
                    <a:pt x="2203450" y="359790"/>
                  </a:lnTo>
                  <a:lnTo>
                    <a:pt x="2200164" y="310986"/>
                  </a:lnTo>
                  <a:lnTo>
                    <a:pt x="2190592" y="264171"/>
                  </a:lnTo>
                  <a:lnTo>
                    <a:pt x="2175164" y="219777"/>
                  </a:lnTo>
                  <a:lnTo>
                    <a:pt x="2154310" y="178232"/>
                  </a:lnTo>
                  <a:lnTo>
                    <a:pt x="2128458" y="139967"/>
                  </a:lnTo>
                  <a:lnTo>
                    <a:pt x="2098040" y="105410"/>
                  </a:lnTo>
                  <a:lnTo>
                    <a:pt x="2063482" y="74991"/>
                  </a:lnTo>
                  <a:lnTo>
                    <a:pt x="2025217" y="49139"/>
                  </a:lnTo>
                  <a:lnTo>
                    <a:pt x="1983672" y="28285"/>
                  </a:lnTo>
                  <a:lnTo>
                    <a:pt x="1939278" y="12857"/>
                  </a:lnTo>
                  <a:lnTo>
                    <a:pt x="1892463" y="3285"/>
                  </a:lnTo>
                  <a:lnTo>
                    <a:pt x="1843658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8800" y="1171575"/>
              <a:ext cx="2203450" cy="2159000"/>
            </a:xfrm>
            <a:custGeom>
              <a:avLst/>
              <a:gdLst/>
              <a:ahLst/>
              <a:cxnLst/>
              <a:rect l="l" t="t" r="r" b="b"/>
              <a:pathLst>
                <a:path w="2203450" h="2159000">
                  <a:moveTo>
                    <a:pt x="0" y="359790"/>
                  </a:moveTo>
                  <a:lnTo>
                    <a:pt x="3285" y="310986"/>
                  </a:lnTo>
                  <a:lnTo>
                    <a:pt x="12854" y="264171"/>
                  </a:lnTo>
                  <a:lnTo>
                    <a:pt x="28278" y="219777"/>
                  </a:lnTo>
                  <a:lnTo>
                    <a:pt x="49130" y="178232"/>
                  </a:lnTo>
                  <a:lnTo>
                    <a:pt x="74979" y="139967"/>
                  </a:lnTo>
                  <a:lnTo>
                    <a:pt x="105397" y="105410"/>
                  </a:lnTo>
                  <a:lnTo>
                    <a:pt x="139955" y="74991"/>
                  </a:lnTo>
                  <a:lnTo>
                    <a:pt x="178225" y="49139"/>
                  </a:lnTo>
                  <a:lnTo>
                    <a:pt x="219777" y="28285"/>
                  </a:lnTo>
                  <a:lnTo>
                    <a:pt x="264183" y="12857"/>
                  </a:lnTo>
                  <a:lnTo>
                    <a:pt x="311014" y="3285"/>
                  </a:lnTo>
                  <a:lnTo>
                    <a:pt x="359841" y="0"/>
                  </a:lnTo>
                  <a:lnTo>
                    <a:pt x="1843658" y="0"/>
                  </a:lnTo>
                  <a:lnTo>
                    <a:pt x="1892463" y="3285"/>
                  </a:lnTo>
                  <a:lnTo>
                    <a:pt x="1939278" y="12857"/>
                  </a:lnTo>
                  <a:lnTo>
                    <a:pt x="1983672" y="28285"/>
                  </a:lnTo>
                  <a:lnTo>
                    <a:pt x="2025217" y="49139"/>
                  </a:lnTo>
                  <a:lnTo>
                    <a:pt x="2063482" y="74991"/>
                  </a:lnTo>
                  <a:lnTo>
                    <a:pt x="2098040" y="105409"/>
                  </a:lnTo>
                  <a:lnTo>
                    <a:pt x="2128458" y="139967"/>
                  </a:lnTo>
                  <a:lnTo>
                    <a:pt x="2154310" y="178232"/>
                  </a:lnTo>
                  <a:lnTo>
                    <a:pt x="2175164" y="219777"/>
                  </a:lnTo>
                  <a:lnTo>
                    <a:pt x="2190592" y="264171"/>
                  </a:lnTo>
                  <a:lnTo>
                    <a:pt x="2200164" y="310986"/>
                  </a:lnTo>
                  <a:lnTo>
                    <a:pt x="2203450" y="359790"/>
                  </a:lnTo>
                  <a:lnTo>
                    <a:pt x="2203450" y="1799209"/>
                  </a:lnTo>
                  <a:lnTo>
                    <a:pt x="2200164" y="1848013"/>
                  </a:lnTo>
                  <a:lnTo>
                    <a:pt x="2190592" y="1894828"/>
                  </a:lnTo>
                  <a:lnTo>
                    <a:pt x="2175164" y="1939222"/>
                  </a:lnTo>
                  <a:lnTo>
                    <a:pt x="2154310" y="1980767"/>
                  </a:lnTo>
                  <a:lnTo>
                    <a:pt x="2128458" y="2019032"/>
                  </a:lnTo>
                  <a:lnTo>
                    <a:pt x="2098040" y="2053589"/>
                  </a:lnTo>
                  <a:lnTo>
                    <a:pt x="2063482" y="2084008"/>
                  </a:lnTo>
                  <a:lnTo>
                    <a:pt x="2025217" y="2109860"/>
                  </a:lnTo>
                  <a:lnTo>
                    <a:pt x="1983672" y="2130714"/>
                  </a:lnTo>
                  <a:lnTo>
                    <a:pt x="1939278" y="2146142"/>
                  </a:lnTo>
                  <a:lnTo>
                    <a:pt x="1892463" y="2155714"/>
                  </a:lnTo>
                  <a:lnTo>
                    <a:pt x="1843658" y="2159000"/>
                  </a:lnTo>
                  <a:lnTo>
                    <a:pt x="359841" y="2159000"/>
                  </a:lnTo>
                  <a:lnTo>
                    <a:pt x="311014" y="2155714"/>
                  </a:lnTo>
                  <a:lnTo>
                    <a:pt x="264183" y="2146142"/>
                  </a:lnTo>
                  <a:lnTo>
                    <a:pt x="219777" y="2130714"/>
                  </a:lnTo>
                  <a:lnTo>
                    <a:pt x="178225" y="2109860"/>
                  </a:lnTo>
                  <a:lnTo>
                    <a:pt x="139955" y="2084008"/>
                  </a:lnTo>
                  <a:lnTo>
                    <a:pt x="105397" y="2053590"/>
                  </a:lnTo>
                  <a:lnTo>
                    <a:pt x="74979" y="2019032"/>
                  </a:lnTo>
                  <a:lnTo>
                    <a:pt x="49130" y="1980767"/>
                  </a:lnTo>
                  <a:lnTo>
                    <a:pt x="28278" y="1939222"/>
                  </a:lnTo>
                  <a:lnTo>
                    <a:pt x="12854" y="1894828"/>
                  </a:lnTo>
                  <a:lnTo>
                    <a:pt x="3285" y="1848013"/>
                  </a:lnTo>
                  <a:lnTo>
                    <a:pt x="0" y="1799209"/>
                  </a:lnTo>
                  <a:lnTo>
                    <a:pt x="0" y="35979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17880" y="1810638"/>
            <a:ext cx="168465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4160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Доступность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мобильность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960751" y="1236725"/>
            <a:ext cx="2346325" cy="2100580"/>
            <a:chOff x="2960751" y="1236725"/>
            <a:chExt cx="2346325" cy="2100580"/>
          </a:xfrm>
        </p:grpSpPr>
        <p:sp>
          <p:nvSpPr>
            <p:cNvPr id="8" name="object 8"/>
            <p:cNvSpPr/>
            <p:nvPr/>
          </p:nvSpPr>
          <p:spPr>
            <a:xfrm>
              <a:off x="2967101" y="1243075"/>
              <a:ext cx="2333625" cy="2087880"/>
            </a:xfrm>
            <a:custGeom>
              <a:avLst/>
              <a:gdLst/>
              <a:ahLst/>
              <a:cxnLst/>
              <a:rect l="l" t="t" r="r" b="b"/>
              <a:pathLst>
                <a:path w="2333625" h="2087879">
                  <a:moveTo>
                    <a:pt x="1985645" y="0"/>
                  </a:moveTo>
                  <a:lnTo>
                    <a:pt x="347852" y="0"/>
                  </a:lnTo>
                  <a:lnTo>
                    <a:pt x="300643" y="3174"/>
                  </a:lnTo>
                  <a:lnTo>
                    <a:pt x="255367" y="12423"/>
                  </a:lnTo>
                  <a:lnTo>
                    <a:pt x="212437" y="27330"/>
                  </a:lnTo>
                  <a:lnTo>
                    <a:pt x="172268" y="47483"/>
                  </a:lnTo>
                  <a:lnTo>
                    <a:pt x="135274" y="72468"/>
                  </a:lnTo>
                  <a:lnTo>
                    <a:pt x="101869" y="101869"/>
                  </a:lnTo>
                  <a:lnTo>
                    <a:pt x="72468" y="135274"/>
                  </a:lnTo>
                  <a:lnTo>
                    <a:pt x="47483" y="172268"/>
                  </a:lnTo>
                  <a:lnTo>
                    <a:pt x="27330" y="212437"/>
                  </a:lnTo>
                  <a:lnTo>
                    <a:pt x="12423" y="255367"/>
                  </a:lnTo>
                  <a:lnTo>
                    <a:pt x="3174" y="300643"/>
                  </a:lnTo>
                  <a:lnTo>
                    <a:pt x="0" y="347852"/>
                  </a:lnTo>
                  <a:lnTo>
                    <a:pt x="0" y="1739519"/>
                  </a:lnTo>
                  <a:lnTo>
                    <a:pt x="3174" y="1786730"/>
                  </a:lnTo>
                  <a:lnTo>
                    <a:pt x="12423" y="1832014"/>
                  </a:lnTo>
                  <a:lnTo>
                    <a:pt x="27330" y="1874954"/>
                  </a:lnTo>
                  <a:lnTo>
                    <a:pt x="47483" y="1915136"/>
                  </a:lnTo>
                  <a:lnTo>
                    <a:pt x="72468" y="1952145"/>
                  </a:lnTo>
                  <a:lnTo>
                    <a:pt x="101869" y="1985565"/>
                  </a:lnTo>
                  <a:lnTo>
                    <a:pt x="135274" y="2014982"/>
                  </a:lnTo>
                  <a:lnTo>
                    <a:pt x="172268" y="2039982"/>
                  </a:lnTo>
                  <a:lnTo>
                    <a:pt x="212437" y="2060148"/>
                  </a:lnTo>
                  <a:lnTo>
                    <a:pt x="255367" y="2075066"/>
                  </a:lnTo>
                  <a:lnTo>
                    <a:pt x="300643" y="2084321"/>
                  </a:lnTo>
                  <a:lnTo>
                    <a:pt x="347852" y="2087499"/>
                  </a:lnTo>
                  <a:lnTo>
                    <a:pt x="1985645" y="2087499"/>
                  </a:lnTo>
                  <a:lnTo>
                    <a:pt x="2032856" y="2084321"/>
                  </a:lnTo>
                  <a:lnTo>
                    <a:pt x="2078140" y="2075066"/>
                  </a:lnTo>
                  <a:lnTo>
                    <a:pt x="2121080" y="2060148"/>
                  </a:lnTo>
                  <a:lnTo>
                    <a:pt x="2161262" y="2039982"/>
                  </a:lnTo>
                  <a:lnTo>
                    <a:pt x="2198271" y="2014982"/>
                  </a:lnTo>
                  <a:lnTo>
                    <a:pt x="2231691" y="1985565"/>
                  </a:lnTo>
                  <a:lnTo>
                    <a:pt x="2261108" y="1952145"/>
                  </a:lnTo>
                  <a:lnTo>
                    <a:pt x="2286108" y="1915136"/>
                  </a:lnTo>
                  <a:lnTo>
                    <a:pt x="2306274" y="1874954"/>
                  </a:lnTo>
                  <a:lnTo>
                    <a:pt x="2321192" y="1832014"/>
                  </a:lnTo>
                  <a:lnTo>
                    <a:pt x="2330447" y="1786730"/>
                  </a:lnTo>
                  <a:lnTo>
                    <a:pt x="2333625" y="1739519"/>
                  </a:lnTo>
                  <a:lnTo>
                    <a:pt x="2333498" y="347852"/>
                  </a:lnTo>
                  <a:lnTo>
                    <a:pt x="2330323" y="300643"/>
                  </a:lnTo>
                  <a:lnTo>
                    <a:pt x="2321074" y="255367"/>
                  </a:lnTo>
                  <a:lnTo>
                    <a:pt x="2306167" y="212437"/>
                  </a:lnTo>
                  <a:lnTo>
                    <a:pt x="2286014" y="172268"/>
                  </a:lnTo>
                  <a:lnTo>
                    <a:pt x="2261029" y="135274"/>
                  </a:lnTo>
                  <a:lnTo>
                    <a:pt x="2231628" y="101869"/>
                  </a:lnTo>
                  <a:lnTo>
                    <a:pt x="2198223" y="72468"/>
                  </a:lnTo>
                  <a:lnTo>
                    <a:pt x="2161229" y="47483"/>
                  </a:lnTo>
                  <a:lnTo>
                    <a:pt x="2121060" y="27330"/>
                  </a:lnTo>
                  <a:lnTo>
                    <a:pt x="2078130" y="12423"/>
                  </a:lnTo>
                  <a:lnTo>
                    <a:pt x="2032854" y="3174"/>
                  </a:lnTo>
                  <a:lnTo>
                    <a:pt x="1985645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67101" y="1243075"/>
              <a:ext cx="2333625" cy="2087880"/>
            </a:xfrm>
            <a:custGeom>
              <a:avLst/>
              <a:gdLst/>
              <a:ahLst/>
              <a:cxnLst/>
              <a:rect l="l" t="t" r="r" b="b"/>
              <a:pathLst>
                <a:path w="2333625" h="2087879">
                  <a:moveTo>
                    <a:pt x="0" y="347852"/>
                  </a:moveTo>
                  <a:lnTo>
                    <a:pt x="3174" y="300643"/>
                  </a:lnTo>
                  <a:lnTo>
                    <a:pt x="12423" y="255367"/>
                  </a:lnTo>
                  <a:lnTo>
                    <a:pt x="27330" y="212437"/>
                  </a:lnTo>
                  <a:lnTo>
                    <a:pt x="47483" y="172268"/>
                  </a:lnTo>
                  <a:lnTo>
                    <a:pt x="72468" y="135274"/>
                  </a:lnTo>
                  <a:lnTo>
                    <a:pt x="101869" y="101869"/>
                  </a:lnTo>
                  <a:lnTo>
                    <a:pt x="135274" y="72468"/>
                  </a:lnTo>
                  <a:lnTo>
                    <a:pt x="172268" y="47483"/>
                  </a:lnTo>
                  <a:lnTo>
                    <a:pt x="212437" y="27330"/>
                  </a:lnTo>
                  <a:lnTo>
                    <a:pt x="255367" y="12423"/>
                  </a:lnTo>
                  <a:lnTo>
                    <a:pt x="300643" y="3174"/>
                  </a:lnTo>
                  <a:lnTo>
                    <a:pt x="347852" y="0"/>
                  </a:lnTo>
                  <a:lnTo>
                    <a:pt x="1985645" y="0"/>
                  </a:lnTo>
                  <a:lnTo>
                    <a:pt x="2032854" y="3174"/>
                  </a:lnTo>
                  <a:lnTo>
                    <a:pt x="2078130" y="12423"/>
                  </a:lnTo>
                  <a:lnTo>
                    <a:pt x="2121060" y="27330"/>
                  </a:lnTo>
                  <a:lnTo>
                    <a:pt x="2161229" y="47483"/>
                  </a:lnTo>
                  <a:lnTo>
                    <a:pt x="2198223" y="72468"/>
                  </a:lnTo>
                  <a:lnTo>
                    <a:pt x="2231628" y="101869"/>
                  </a:lnTo>
                  <a:lnTo>
                    <a:pt x="2261029" y="135274"/>
                  </a:lnTo>
                  <a:lnTo>
                    <a:pt x="2286014" y="172268"/>
                  </a:lnTo>
                  <a:lnTo>
                    <a:pt x="2306167" y="212437"/>
                  </a:lnTo>
                  <a:lnTo>
                    <a:pt x="2321074" y="255367"/>
                  </a:lnTo>
                  <a:lnTo>
                    <a:pt x="2330323" y="300643"/>
                  </a:lnTo>
                  <a:lnTo>
                    <a:pt x="2333498" y="347852"/>
                  </a:lnTo>
                  <a:lnTo>
                    <a:pt x="2333625" y="1739519"/>
                  </a:lnTo>
                  <a:lnTo>
                    <a:pt x="2330447" y="1786730"/>
                  </a:lnTo>
                  <a:lnTo>
                    <a:pt x="2321192" y="1832014"/>
                  </a:lnTo>
                  <a:lnTo>
                    <a:pt x="2306274" y="1874954"/>
                  </a:lnTo>
                  <a:lnTo>
                    <a:pt x="2286108" y="1915136"/>
                  </a:lnTo>
                  <a:lnTo>
                    <a:pt x="2261108" y="1952145"/>
                  </a:lnTo>
                  <a:lnTo>
                    <a:pt x="2231691" y="1985565"/>
                  </a:lnTo>
                  <a:lnTo>
                    <a:pt x="2198271" y="2014982"/>
                  </a:lnTo>
                  <a:lnTo>
                    <a:pt x="2161262" y="2039982"/>
                  </a:lnTo>
                  <a:lnTo>
                    <a:pt x="2121080" y="2060148"/>
                  </a:lnTo>
                  <a:lnTo>
                    <a:pt x="2078140" y="2075066"/>
                  </a:lnTo>
                  <a:lnTo>
                    <a:pt x="2032856" y="2084321"/>
                  </a:lnTo>
                  <a:lnTo>
                    <a:pt x="1985645" y="2087499"/>
                  </a:lnTo>
                  <a:lnTo>
                    <a:pt x="347852" y="2087499"/>
                  </a:lnTo>
                  <a:lnTo>
                    <a:pt x="300643" y="2084321"/>
                  </a:lnTo>
                  <a:lnTo>
                    <a:pt x="255367" y="2075066"/>
                  </a:lnTo>
                  <a:lnTo>
                    <a:pt x="212437" y="2060148"/>
                  </a:lnTo>
                  <a:lnTo>
                    <a:pt x="172268" y="2039982"/>
                  </a:lnTo>
                  <a:lnTo>
                    <a:pt x="135274" y="2014982"/>
                  </a:lnTo>
                  <a:lnTo>
                    <a:pt x="101869" y="1985565"/>
                  </a:lnTo>
                  <a:lnTo>
                    <a:pt x="72468" y="1952145"/>
                  </a:lnTo>
                  <a:lnTo>
                    <a:pt x="47483" y="1915136"/>
                  </a:lnTo>
                  <a:lnTo>
                    <a:pt x="27330" y="1874954"/>
                  </a:lnTo>
                  <a:lnTo>
                    <a:pt x="12423" y="1832014"/>
                  </a:lnTo>
                  <a:lnTo>
                    <a:pt x="3174" y="1786730"/>
                  </a:lnTo>
                  <a:lnTo>
                    <a:pt x="0" y="1739519"/>
                  </a:lnTo>
                  <a:lnTo>
                    <a:pt x="0" y="347852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325495" y="1985009"/>
            <a:ext cx="16198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7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Пр</a:t>
            </a:r>
            <a:r>
              <a:rPr sz="1800" b="1" spc="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з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ачн</a:t>
            </a:r>
            <a:r>
              <a:rPr sz="1800" b="1" spc="5" dirty="0">
                <a:latin typeface="Calibri"/>
                <a:cs typeface="Calibri"/>
              </a:rPr>
              <a:t>о</a:t>
            </a:r>
            <a:r>
              <a:rPr sz="1800" b="1" spc="-5" dirty="0">
                <a:latin typeface="Calibri"/>
                <a:cs typeface="Calibri"/>
              </a:rPr>
              <a:t>ст</a:t>
            </a:r>
            <a:r>
              <a:rPr sz="1800" b="1" dirty="0">
                <a:latin typeface="Calibri"/>
                <a:cs typeface="Calibri"/>
              </a:rPr>
              <a:t>ь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  </a:t>
            </a:r>
            <a:r>
              <a:rPr sz="1800" b="1" spc="-5" dirty="0">
                <a:latin typeface="Calibri"/>
                <a:cs typeface="Calibri"/>
              </a:rPr>
              <a:t>сп</a:t>
            </a:r>
            <a:r>
              <a:rPr sz="1800" b="1" spc="10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ав</a:t>
            </a:r>
            <a:r>
              <a:rPr sz="1800" b="1" spc="-25" dirty="0">
                <a:latin typeface="Calibri"/>
                <a:cs typeface="Calibri"/>
              </a:rPr>
              <a:t>е</a:t>
            </a:r>
            <a:r>
              <a:rPr sz="1800" b="1" spc="-5" dirty="0">
                <a:latin typeface="Calibri"/>
                <a:cs typeface="Calibri"/>
              </a:rPr>
              <a:t>дл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во</a:t>
            </a:r>
            <a:r>
              <a:rPr sz="1800" b="1" spc="-5" dirty="0">
                <a:latin typeface="Calibri"/>
                <a:cs typeface="Calibri"/>
              </a:rPr>
              <a:t>ст</a:t>
            </a:r>
            <a:r>
              <a:rPr sz="1800" b="1" dirty="0">
                <a:latin typeface="Calibri"/>
                <a:cs typeface="Calibri"/>
              </a:rPr>
              <a:t>ь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54025" y="3440176"/>
            <a:ext cx="2314575" cy="2132330"/>
            <a:chOff x="454025" y="3440176"/>
            <a:chExt cx="2314575" cy="2132330"/>
          </a:xfrm>
        </p:grpSpPr>
        <p:sp>
          <p:nvSpPr>
            <p:cNvPr id="12" name="object 12"/>
            <p:cNvSpPr/>
            <p:nvPr/>
          </p:nvSpPr>
          <p:spPr>
            <a:xfrm>
              <a:off x="460375" y="3446526"/>
              <a:ext cx="2301875" cy="2119630"/>
            </a:xfrm>
            <a:custGeom>
              <a:avLst/>
              <a:gdLst/>
              <a:ahLst/>
              <a:cxnLst/>
              <a:rect l="l" t="t" r="r" b="b"/>
              <a:pathLst>
                <a:path w="2301875" h="2119629">
                  <a:moveTo>
                    <a:pt x="1948688" y="0"/>
                  </a:moveTo>
                  <a:lnTo>
                    <a:pt x="353225" y="0"/>
                  </a:lnTo>
                  <a:lnTo>
                    <a:pt x="305293" y="3223"/>
                  </a:lnTo>
                  <a:lnTo>
                    <a:pt x="259322" y="12615"/>
                  </a:lnTo>
                  <a:lnTo>
                    <a:pt x="215732" y="27753"/>
                  </a:lnTo>
                  <a:lnTo>
                    <a:pt x="174943" y="48217"/>
                  </a:lnTo>
                  <a:lnTo>
                    <a:pt x="137378" y="73587"/>
                  </a:lnTo>
                  <a:lnTo>
                    <a:pt x="103455" y="103441"/>
                  </a:lnTo>
                  <a:lnTo>
                    <a:pt x="73597" y="137359"/>
                  </a:lnTo>
                  <a:lnTo>
                    <a:pt x="48224" y="174921"/>
                  </a:lnTo>
                  <a:lnTo>
                    <a:pt x="27757" y="215705"/>
                  </a:lnTo>
                  <a:lnTo>
                    <a:pt x="12617" y="259291"/>
                  </a:lnTo>
                  <a:lnTo>
                    <a:pt x="3224" y="305259"/>
                  </a:lnTo>
                  <a:lnTo>
                    <a:pt x="0" y="353187"/>
                  </a:lnTo>
                  <a:lnTo>
                    <a:pt x="0" y="1766062"/>
                  </a:lnTo>
                  <a:lnTo>
                    <a:pt x="3224" y="1813989"/>
                  </a:lnTo>
                  <a:lnTo>
                    <a:pt x="12617" y="1859957"/>
                  </a:lnTo>
                  <a:lnTo>
                    <a:pt x="27757" y="1903543"/>
                  </a:lnTo>
                  <a:lnTo>
                    <a:pt x="48224" y="1944327"/>
                  </a:lnTo>
                  <a:lnTo>
                    <a:pt x="73597" y="1981889"/>
                  </a:lnTo>
                  <a:lnTo>
                    <a:pt x="103455" y="2015807"/>
                  </a:lnTo>
                  <a:lnTo>
                    <a:pt x="137378" y="2045661"/>
                  </a:lnTo>
                  <a:lnTo>
                    <a:pt x="174943" y="2071031"/>
                  </a:lnTo>
                  <a:lnTo>
                    <a:pt x="215732" y="2091495"/>
                  </a:lnTo>
                  <a:lnTo>
                    <a:pt x="259322" y="2106633"/>
                  </a:lnTo>
                  <a:lnTo>
                    <a:pt x="305293" y="2116025"/>
                  </a:lnTo>
                  <a:lnTo>
                    <a:pt x="353225" y="2119249"/>
                  </a:lnTo>
                  <a:lnTo>
                    <a:pt x="1948688" y="2119249"/>
                  </a:lnTo>
                  <a:lnTo>
                    <a:pt x="1996615" y="2116025"/>
                  </a:lnTo>
                  <a:lnTo>
                    <a:pt x="2042583" y="2106633"/>
                  </a:lnTo>
                  <a:lnTo>
                    <a:pt x="2086169" y="2091495"/>
                  </a:lnTo>
                  <a:lnTo>
                    <a:pt x="2126953" y="2071031"/>
                  </a:lnTo>
                  <a:lnTo>
                    <a:pt x="2164515" y="2045661"/>
                  </a:lnTo>
                  <a:lnTo>
                    <a:pt x="2198433" y="2015807"/>
                  </a:lnTo>
                  <a:lnTo>
                    <a:pt x="2228287" y="1981889"/>
                  </a:lnTo>
                  <a:lnTo>
                    <a:pt x="2253657" y="1944327"/>
                  </a:lnTo>
                  <a:lnTo>
                    <a:pt x="2274121" y="1903543"/>
                  </a:lnTo>
                  <a:lnTo>
                    <a:pt x="2289259" y="1859957"/>
                  </a:lnTo>
                  <a:lnTo>
                    <a:pt x="2298651" y="1813989"/>
                  </a:lnTo>
                  <a:lnTo>
                    <a:pt x="2301875" y="1766062"/>
                  </a:lnTo>
                  <a:lnTo>
                    <a:pt x="2301875" y="353187"/>
                  </a:lnTo>
                  <a:lnTo>
                    <a:pt x="2298651" y="305259"/>
                  </a:lnTo>
                  <a:lnTo>
                    <a:pt x="2289259" y="259291"/>
                  </a:lnTo>
                  <a:lnTo>
                    <a:pt x="2274121" y="215705"/>
                  </a:lnTo>
                  <a:lnTo>
                    <a:pt x="2253657" y="174921"/>
                  </a:lnTo>
                  <a:lnTo>
                    <a:pt x="2228287" y="137359"/>
                  </a:lnTo>
                  <a:lnTo>
                    <a:pt x="2198433" y="103441"/>
                  </a:lnTo>
                  <a:lnTo>
                    <a:pt x="2164515" y="73587"/>
                  </a:lnTo>
                  <a:lnTo>
                    <a:pt x="2126953" y="48217"/>
                  </a:lnTo>
                  <a:lnTo>
                    <a:pt x="2086169" y="27753"/>
                  </a:lnTo>
                  <a:lnTo>
                    <a:pt x="2042583" y="12615"/>
                  </a:lnTo>
                  <a:lnTo>
                    <a:pt x="1996615" y="3223"/>
                  </a:lnTo>
                  <a:lnTo>
                    <a:pt x="1948688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0375" y="3446526"/>
              <a:ext cx="2301875" cy="2119630"/>
            </a:xfrm>
            <a:custGeom>
              <a:avLst/>
              <a:gdLst/>
              <a:ahLst/>
              <a:cxnLst/>
              <a:rect l="l" t="t" r="r" b="b"/>
              <a:pathLst>
                <a:path w="2301875" h="2119629">
                  <a:moveTo>
                    <a:pt x="0" y="353187"/>
                  </a:moveTo>
                  <a:lnTo>
                    <a:pt x="3224" y="305259"/>
                  </a:lnTo>
                  <a:lnTo>
                    <a:pt x="12617" y="259291"/>
                  </a:lnTo>
                  <a:lnTo>
                    <a:pt x="27757" y="215705"/>
                  </a:lnTo>
                  <a:lnTo>
                    <a:pt x="48224" y="174921"/>
                  </a:lnTo>
                  <a:lnTo>
                    <a:pt x="73597" y="137359"/>
                  </a:lnTo>
                  <a:lnTo>
                    <a:pt x="103455" y="103441"/>
                  </a:lnTo>
                  <a:lnTo>
                    <a:pt x="137378" y="73587"/>
                  </a:lnTo>
                  <a:lnTo>
                    <a:pt x="174943" y="48217"/>
                  </a:lnTo>
                  <a:lnTo>
                    <a:pt x="215732" y="27753"/>
                  </a:lnTo>
                  <a:lnTo>
                    <a:pt x="259322" y="12615"/>
                  </a:lnTo>
                  <a:lnTo>
                    <a:pt x="305293" y="3223"/>
                  </a:lnTo>
                  <a:lnTo>
                    <a:pt x="353225" y="0"/>
                  </a:lnTo>
                  <a:lnTo>
                    <a:pt x="1948688" y="0"/>
                  </a:lnTo>
                  <a:lnTo>
                    <a:pt x="1996615" y="3223"/>
                  </a:lnTo>
                  <a:lnTo>
                    <a:pt x="2042583" y="12615"/>
                  </a:lnTo>
                  <a:lnTo>
                    <a:pt x="2086169" y="27753"/>
                  </a:lnTo>
                  <a:lnTo>
                    <a:pt x="2126953" y="48217"/>
                  </a:lnTo>
                  <a:lnTo>
                    <a:pt x="2164515" y="73587"/>
                  </a:lnTo>
                  <a:lnTo>
                    <a:pt x="2198433" y="103441"/>
                  </a:lnTo>
                  <a:lnTo>
                    <a:pt x="2228287" y="137359"/>
                  </a:lnTo>
                  <a:lnTo>
                    <a:pt x="2253657" y="174921"/>
                  </a:lnTo>
                  <a:lnTo>
                    <a:pt x="2274121" y="215705"/>
                  </a:lnTo>
                  <a:lnTo>
                    <a:pt x="2289259" y="259291"/>
                  </a:lnTo>
                  <a:lnTo>
                    <a:pt x="2298651" y="305259"/>
                  </a:lnTo>
                  <a:lnTo>
                    <a:pt x="2301875" y="353187"/>
                  </a:lnTo>
                  <a:lnTo>
                    <a:pt x="2301875" y="1766062"/>
                  </a:lnTo>
                  <a:lnTo>
                    <a:pt x="2298651" y="1813989"/>
                  </a:lnTo>
                  <a:lnTo>
                    <a:pt x="2289259" y="1859957"/>
                  </a:lnTo>
                  <a:lnTo>
                    <a:pt x="2274121" y="1903543"/>
                  </a:lnTo>
                  <a:lnTo>
                    <a:pt x="2253657" y="1944327"/>
                  </a:lnTo>
                  <a:lnTo>
                    <a:pt x="2228287" y="1981889"/>
                  </a:lnTo>
                  <a:lnTo>
                    <a:pt x="2198433" y="2015807"/>
                  </a:lnTo>
                  <a:lnTo>
                    <a:pt x="2164515" y="2045661"/>
                  </a:lnTo>
                  <a:lnTo>
                    <a:pt x="2126953" y="2071031"/>
                  </a:lnTo>
                  <a:lnTo>
                    <a:pt x="2086169" y="2091495"/>
                  </a:lnTo>
                  <a:lnTo>
                    <a:pt x="2042583" y="2106633"/>
                  </a:lnTo>
                  <a:lnTo>
                    <a:pt x="1996615" y="2116025"/>
                  </a:lnTo>
                  <a:lnTo>
                    <a:pt x="1948688" y="2119249"/>
                  </a:lnTo>
                  <a:lnTo>
                    <a:pt x="353225" y="2119249"/>
                  </a:lnTo>
                  <a:lnTo>
                    <a:pt x="305293" y="2116025"/>
                  </a:lnTo>
                  <a:lnTo>
                    <a:pt x="259322" y="2106633"/>
                  </a:lnTo>
                  <a:lnTo>
                    <a:pt x="215732" y="2091495"/>
                  </a:lnTo>
                  <a:lnTo>
                    <a:pt x="174943" y="2071031"/>
                  </a:lnTo>
                  <a:lnTo>
                    <a:pt x="137378" y="2045661"/>
                  </a:lnTo>
                  <a:lnTo>
                    <a:pt x="103455" y="2015807"/>
                  </a:lnTo>
                  <a:lnTo>
                    <a:pt x="73597" y="1981889"/>
                  </a:lnTo>
                  <a:lnTo>
                    <a:pt x="48224" y="1944327"/>
                  </a:lnTo>
                  <a:lnTo>
                    <a:pt x="27757" y="1903543"/>
                  </a:lnTo>
                  <a:lnTo>
                    <a:pt x="12617" y="1859957"/>
                  </a:lnTo>
                  <a:lnTo>
                    <a:pt x="3224" y="1813989"/>
                  </a:lnTo>
                  <a:lnTo>
                    <a:pt x="0" y="1766062"/>
                  </a:lnTo>
                  <a:lnTo>
                    <a:pt x="0" y="353187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86485" y="4204842"/>
            <a:ext cx="165036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035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Улучшение 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аче</a:t>
            </a:r>
            <a:r>
              <a:rPr sz="1800" b="1" spc="5" dirty="0">
                <a:latin typeface="Calibri"/>
                <a:cs typeface="Calibri"/>
              </a:rPr>
              <a:t>с</a:t>
            </a:r>
            <a:r>
              <a:rPr sz="1800" b="1" spc="-5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ва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знан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й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960751" y="3440176"/>
            <a:ext cx="2346325" cy="2132330"/>
            <a:chOff x="2960751" y="3440176"/>
            <a:chExt cx="2346325" cy="2132330"/>
          </a:xfrm>
        </p:grpSpPr>
        <p:sp>
          <p:nvSpPr>
            <p:cNvPr id="16" name="object 16"/>
            <p:cNvSpPr/>
            <p:nvPr/>
          </p:nvSpPr>
          <p:spPr>
            <a:xfrm>
              <a:off x="2967101" y="3446526"/>
              <a:ext cx="2333625" cy="2119630"/>
            </a:xfrm>
            <a:custGeom>
              <a:avLst/>
              <a:gdLst/>
              <a:ahLst/>
              <a:cxnLst/>
              <a:rect l="l" t="t" r="r" b="b"/>
              <a:pathLst>
                <a:path w="2333625" h="2119629">
                  <a:moveTo>
                    <a:pt x="1980311" y="0"/>
                  </a:moveTo>
                  <a:lnTo>
                    <a:pt x="353187" y="0"/>
                  </a:lnTo>
                  <a:lnTo>
                    <a:pt x="305259" y="3223"/>
                  </a:lnTo>
                  <a:lnTo>
                    <a:pt x="259291" y="12615"/>
                  </a:lnTo>
                  <a:lnTo>
                    <a:pt x="215705" y="27753"/>
                  </a:lnTo>
                  <a:lnTo>
                    <a:pt x="174921" y="48217"/>
                  </a:lnTo>
                  <a:lnTo>
                    <a:pt x="137359" y="73587"/>
                  </a:lnTo>
                  <a:lnTo>
                    <a:pt x="103441" y="103441"/>
                  </a:lnTo>
                  <a:lnTo>
                    <a:pt x="73587" y="137359"/>
                  </a:lnTo>
                  <a:lnTo>
                    <a:pt x="48217" y="174921"/>
                  </a:lnTo>
                  <a:lnTo>
                    <a:pt x="27753" y="215705"/>
                  </a:lnTo>
                  <a:lnTo>
                    <a:pt x="12615" y="259291"/>
                  </a:lnTo>
                  <a:lnTo>
                    <a:pt x="3223" y="305259"/>
                  </a:lnTo>
                  <a:lnTo>
                    <a:pt x="0" y="353187"/>
                  </a:lnTo>
                  <a:lnTo>
                    <a:pt x="0" y="1766062"/>
                  </a:lnTo>
                  <a:lnTo>
                    <a:pt x="3223" y="1813989"/>
                  </a:lnTo>
                  <a:lnTo>
                    <a:pt x="12615" y="1859957"/>
                  </a:lnTo>
                  <a:lnTo>
                    <a:pt x="27753" y="1903543"/>
                  </a:lnTo>
                  <a:lnTo>
                    <a:pt x="48217" y="1944327"/>
                  </a:lnTo>
                  <a:lnTo>
                    <a:pt x="73587" y="1981889"/>
                  </a:lnTo>
                  <a:lnTo>
                    <a:pt x="103441" y="2015807"/>
                  </a:lnTo>
                  <a:lnTo>
                    <a:pt x="137359" y="2045661"/>
                  </a:lnTo>
                  <a:lnTo>
                    <a:pt x="174921" y="2071031"/>
                  </a:lnTo>
                  <a:lnTo>
                    <a:pt x="215705" y="2091495"/>
                  </a:lnTo>
                  <a:lnTo>
                    <a:pt x="259291" y="2106633"/>
                  </a:lnTo>
                  <a:lnTo>
                    <a:pt x="305259" y="2116025"/>
                  </a:lnTo>
                  <a:lnTo>
                    <a:pt x="353187" y="2119249"/>
                  </a:lnTo>
                  <a:lnTo>
                    <a:pt x="1980311" y="2119249"/>
                  </a:lnTo>
                  <a:lnTo>
                    <a:pt x="2028241" y="2116025"/>
                  </a:lnTo>
                  <a:lnTo>
                    <a:pt x="2074215" y="2106633"/>
                  </a:lnTo>
                  <a:lnTo>
                    <a:pt x="2117812" y="2091495"/>
                  </a:lnTo>
                  <a:lnTo>
                    <a:pt x="2158609" y="2071031"/>
                  </a:lnTo>
                  <a:lnTo>
                    <a:pt x="2196186" y="2045661"/>
                  </a:lnTo>
                  <a:lnTo>
                    <a:pt x="2230119" y="2015807"/>
                  </a:lnTo>
                  <a:lnTo>
                    <a:pt x="2259989" y="1981889"/>
                  </a:lnTo>
                  <a:lnTo>
                    <a:pt x="2285374" y="1944327"/>
                  </a:lnTo>
                  <a:lnTo>
                    <a:pt x="2305851" y="1903543"/>
                  </a:lnTo>
                  <a:lnTo>
                    <a:pt x="2321000" y="1859957"/>
                  </a:lnTo>
                  <a:lnTo>
                    <a:pt x="2330398" y="1813989"/>
                  </a:lnTo>
                  <a:lnTo>
                    <a:pt x="2333625" y="1766062"/>
                  </a:lnTo>
                  <a:lnTo>
                    <a:pt x="2333498" y="353187"/>
                  </a:lnTo>
                  <a:lnTo>
                    <a:pt x="2330274" y="305259"/>
                  </a:lnTo>
                  <a:lnTo>
                    <a:pt x="2320882" y="259291"/>
                  </a:lnTo>
                  <a:lnTo>
                    <a:pt x="2305744" y="215705"/>
                  </a:lnTo>
                  <a:lnTo>
                    <a:pt x="2285280" y="174921"/>
                  </a:lnTo>
                  <a:lnTo>
                    <a:pt x="2259910" y="137359"/>
                  </a:lnTo>
                  <a:lnTo>
                    <a:pt x="2230056" y="103441"/>
                  </a:lnTo>
                  <a:lnTo>
                    <a:pt x="2196138" y="73587"/>
                  </a:lnTo>
                  <a:lnTo>
                    <a:pt x="2158576" y="48217"/>
                  </a:lnTo>
                  <a:lnTo>
                    <a:pt x="2117792" y="27753"/>
                  </a:lnTo>
                  <a:lnTo>
                    <a:pt x="2074206" y="12615"/>
                  </a:lnTo>
                  <a:lnTo>
                    <a:pt x="2028238" y="3223"/>
                  </a:lnTo>
                  <a:lnTo>
                    <a:pt x="1980311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67101" y="3446526"/>
              <a:ext cx="2333625" cy="2119630"/>
            </a:xfrm>
            <a:custGeom>
              <a:avLst/>
              <a:gdLst/>
              <a:ahLst/>
              <a:cxnLst/>
              <a:rect l="l" t="t" r="r" b="b"/>
              <a:pathLst>
                <a:path w="2333625" h="2119629">
                  <a:moveTo>
                    <a:pt x="0" y="353187"/>
                  </a:moveTo>
                  <a:lnTo>
                    <a:pt x="3223" y="305259"/>
                  </a:lnTo>
                  <a:lnTo>
                    <a:pt x="12615" y="259291"/>
                  </a:lnTo>
                  <a:lnTo>
                    <a:pt x="27753" y="215705"/>
                  </a:lnTo>
                  <a:lnTo>
                    <a:pt x="48217" y="174921"/>
                  </a:lnTo>
                  <a:lnTo>
                    <a:pt x="73587" y="137359"/>
                  </a:lnTo>
                  <a:lnTo>
                    <a:pt x="103441" y="103441"/>
                  </a:lnTo>
                  <a:lnTo>
                    <a:pt x="137359" y="73587"/>
                  </a:lnTo>
                  <a:lnTo>
                    <a:pt x="174921" y="48217"/>
                  </a:lnTo>
                  <a:lnTo>
                    <a:pt x="215705" y="27753"/>
                  </a:lnTo>
                  <a:lnTo>
                    <a:pt x="259291" y="12615"/>
                  </a:lnTo>
                  <a:lnTo>
                    <a:pt x="305259" y="3223"/>
                  </a:lnTo>
                  <a:lnTo>
                    <a:pt x="353187" y="0"/>
                  </a:lnTo>
                  <a:lnTo>
                    <a:pt x="1980311" y="0"/>
                  </a:lnTo>
                  <a:lnTo>
                    <a:pt x="2028238" y="3223"/>
                  </a:lnTo>
                  <a:lnTo>
                    <a:pt x="2074206" y="12615"/>
                  </a:lnTo>
                  <a:lnTo>
                    <a:pt x="2117792" y="27753"/>
                  </a:lnTo>
                  <a:lnTo>
                    <a:pt x="2158576" y="48217"/>
                  </a:lnTo>
                  <a:lnTo>
                    <a:pt x="2196138" y="73587"/>
                  </a:lnTo>
                  <a:lnTo>
                    <a:pt x="2230056" y="103441"/>
                  </a:lnTo>
                  <a:lnTo>
                    <a:pt x="2259910" y="137359"/>
                  </a:lnTo>
                  <a:lnTo>
                    <a:pt x="2285280" y="174921"/>
                  </a:lnTo>
                  <a:lnTo>
                    <a:pt x="2305744" y="215705"/>
                  </a:lnTo>
                  <a:lnTo>
                    <a:pt x="2320882" y="259291"/>
                  </a:lnTo>
                  <a:lnTo>
                    <a:pt x="2330274" y="305259"/>
                  </a:lnTo>
                  <a:lnTo>
                    <a:pt x="2333498" y="353187"/>
                  </a:lnTo>
                  <a:lnTo>
                    <a:pt x="2333625" y="1766062"/>
                  </a:lnTo>
                  <a:lnTo>
                    <a:pt x="2330398" y="1813989"/>
                  </a:lnTo>
                  <a:lnTo>
                    <a:pt x="2321000" y="1859957"/>
                  </a:lnTo>
                  <a:lnTo>
                    <a:pt x="2305851" y="1903543"/>
                  </a:lnTo>
                  <a:lnTo>
                    <a:pt x="2285374" y="1944327"/>
                  </a:lnTo>
                  <a:lnTo>
                    <a:pt x="2259989" y="1981889"/>
                  </a:lnTo>
                  <a:lnTo>
                    <a:pt x="2230119" y="2015807"/>
                  </a:lnTo>
                  <a:lnTo>
                    <a:pt x="2196186" y="2045661"/>
                  </a:lnTo>
                  <a:lnTo>
                    <a:pt x="2158609" y="2071031"/>
                  </a:lnTo>
                  <a:lnTo>
                    <a:pt x="2117812" y="2091495"/>
                  </a:lnTo>
                  <a:lnTo>
                    <a:pt x="2074215" y="2106633"/>
                  </a:lnTo>
                  <a:lnTo>
                    <a:pt x="2028241" y="2116025"/>
                  </a:lnTo>
                  <a:lnTo>
                    <a:pt x="1980311" y="2119249"/>
                  </a:lnTo>
                  <a:lnTo>
                    <a:pt x="353187" y="2119249"/>
                  </a:lnTo>
                  <a:lnTo>
                    <a:pt x="305259" y="2116025"/>
                  </a:lnTo>
                  <a:lnTo>
                    <a:pt x="259291" y="2106633"/>
                  </a:lnTo>
                  <a:lnTo>
                    <a:pt x="215705" y="2091495"/>
                  </a:lnTo>
                  <a:lnTo>
                    <a:pt x="174921" y="2071031"/>
                  </a:lnTo>
                  <a:lnTo>
                    <a:pt x="137359" y="2045661"/>
                  </a:lnTo>
                  <a:lnTo>
                    <a:pt x="103441" y="2015807"/>
                  </a:lnTo>
                  <a:lnTo>
                    <a:pt x="73587" y="1981889"/>
                  </a:lnTo>
                  <a:lnTo>
                    <a:pt x="48217" y="1944327"/>
                  </a:lnTo>
                  <a:lnTo>
                    <a:pt x="27753" y="1903543"/>
                  </a:lnTo>
                  <a:lnTo>
                    <a:pt x="12615" y="1859957"/>
                  </a:lnTo>
                  <a:lnTo>
                    <a:pt x="3223" y="1813989"/>
                  </a:lnTo>
                  <a:lnTo>
                    <a:pt x="0" y="1766062"/>
                  </a:lnTo>
                  <a:lnTo>
                    <a:pt x="0" y="353187"/>
                  </a:lnTo>
                  <a:close/>
                </a:path>
              </a:pathLst>
            </a:custGeom>
            <a:ln w="12699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653154" y="4342003"/>
            <a:ext cx="9632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5" dirty="0">
                <a:latin typeface="Calibri"/>
                <a:cs typeface="Calibri"/>
              </a:rPr>
              <a:t>н</a:t>
            </a:r>
            <a:r>
              <a:rPr sz="1800" b="1" spc="-5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р</a:t>
            </a:r>
            <a:r>
              <a:rPr sz="1800" b="1" spc="-3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ль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35226" y="2875026"/>
            <a:ext cx="1720850" cy="12905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03350"/>
            <a:ext cx="9144000" cy="40513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111027"/>
            <a:ext cx="9156700" cy="6747509"/>
            <a:chOff x="-6350" y="111027"/>
            <a:chExt cx="9156700" cy="67475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63976" y="2649600"/>
              <a:ext cx="3273425" cy="42083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836085" y="117377"/>
              <a:ext cx="3308350" cy="3956050"/>
            </a:xfrm>
            <a:custGeom>
              <a:avLst/>
              <a:gdLst/>
              <a:ahLst/>
              <a:cxnLst/>
              <a:rect l="l" t="t" r="r" b="b"/>
              <a:pathLst>
                <a:path w="3308350" h="3956050">
                  <a:moveTo>
                    <a:pt x="2106353" y="3824702"/>
                  </a:moveTo>
                  <a:lnTo>
                    <a:pt x="1325063" y="3824702"/>
                  </a:lnTo>
                  <a:lnTo>
                    <a:pt x="1329889" y="3827877"/>
                  </a:lnTo>
                  <a:lnTo>
                    <a:pt x="1334715" y="3830798"/>
                  </a:lnTo>
                  <a:lnTo>
                    <a:pt x="1339668" y="3833846"/>
                  </a:lnTo>
                  <a:lnTo>
                    <a:pt x="1386345" y="3860586"/>
                  </a:lnTo>
                  <a:lnTo>
                    <a:pt x="1433179" y="3883951"/>
                  </a:lnTo>
                  <a:lnTo>
                    <a:pt x="1480046" y="3903976"/>
                  </a:lnTo>
                  <a:lnTo>
                    <a:pt x="1526824" y="3920698"/>
                  </a:lnTo>
                  <a:lnTo>
                    <a:pt x="1573391" y="3934149"/>
                  </a:lnTo>
                  <a:lnTo>
                    <a:pt x="1619622" y="3944365"/>
                  </a:lnTo>
                  <a:lnTo>
                    <a:pt x="1665396" y="3951381"/>
                  </a:lnTo>
                  <a:lnTo>
                    <a:pt x="1710589" y="3955232"/>
                  </a:lnTo>
                  <a:lnTo>
                    <a:pt x="1755079" y="3955952"/>
                  </a:lnTo>
                  <a:lnTo>
                    <a:pt x="1798743" y="3953576"/>
                  </a:lnTo>
                  <a:lnTo>
                    <a:pt x="1841459" y="3948139"/>
                  </a:lnTo>
                  <a:lnTo>
                    <a:pt x="1883103" y="3939675"/>
                  </a:lnTo>
                  <a:lnTo>
                    <a:pt x="1923552" y="3928220"/>
                  </a:lnTo>
                  <a:lnTo>
                    <a:pt x="1962684" y="3913808"/>
                  </a:lnTo>
                  <a:lnTo>
                    <a:pt x="2000377" y="3896474"/>
                  </a:lnTo>
                  <a:lnTo>
                    <a:pt x="2036506" y="3876252"/>
                  </a:lnTo>
                  <a:lnTo>
                    <a:pt x="2070950" y="3853178"/>
                  </a:lnTo>
                  <a:lnTo>
                    <a:pt x="2103586" y="3827286"/>
                  </a:lnTo>
                  <a:lnTo>
                    <a:pt x="2106353" y="3824702"/>
                  </a:lnTo>
                  <a:close/>
                </a:path>
                <a:path w="3308350" h="3956050">
                  <a:moveTo>
                    <a:pt x="475154" y="1347001"/>
                  </a:moveTo>
                  <a:lnTo>
                    <a:pt x="423998" y="1351247"/>
                  </a:lnTo>
                  <a:lnTo>
                    <a:pt x="374532" y="1360343"/>
                  </a:lnTo>
                  <a:lnTo>
                    <a:pt x="327002" y="1374206"/>
                  </a:lnTo>
                  <a:lnTo>
                    <a:pt x="281650" y="1392747"/>
                  </a:lnTo>
                  <a:lnTo>
                    <a:pt x="238721" y="1415882"/>
                  </a:lnTo>
                  <a:lnTo>
                    <a:pt x="198459" y="1443522"/>
                  </a:lnTo>
                  <a:lnTo>
                    <a:pt x="161108" y="1475583"/>
                  </a:lnTo>
                  <a:lnTo>
                    <a:pt x="131828" y="1506211"/>
                  </a:lnTo>
                  <a:lnTo>
                    <a:pt x="105503" y="1539141"/>
                  </a:lnTo>
                  <a:lnTo>
                    <a:pt x="82126" y="1574206"/>
                  </a:lnTo>
                  <a:lnTo>
                    <a:pt x="61684" y="1611239"/>
                  </a:lnTo>
                  <a:lnTo>
                    <a:pt x="44170" y="1650073"/>
                  </a:lnTo>
                  <a:lnTo>
                    <a:pt x="29573" y="1690540"/>
                  </a:lnTo>
                  <a:lnTo>
                    <a:pt x="17883" y="1732473"/>
                  </a:lnTo>
                  <a:lnTo>
                    <a:pt x="9090" y="1775704"/>
                  </a:lnTo>
                  <a:lnTo>
                    <a:pt x="3185" y="1820065"/>
                  </a:lnTo>
                  <a:lnTo>
                    <a:pt x="158" y="1865389"/>
                  </a:lnTo>
                  <a:lnTo>
                    <a:pt x="0" y="1911509"/>
                  </a:lnTo>
                  <a:lnTo>
                    <a:pt x="2699" y="1958258"/>
                  </a:lnTo>
                  <a:lnTo>
                    <a:pt x="8248" y="2005467"/>
                  </a:lnTo>
                  <a:lnTo>
                    <a:pt x="16635" y="2052969"/>
                  </a:lnTo>
                  <a:lnTo>
                    <a:pt x="27851" y="2100597"/>
                  </a:lnTo>
                  <a:lnTo>
                    <a:pt x="41887" y="2148184"/>
                  </a:lnTo>
                  <a:lnTo>
                    <a:pt x="58732" y="2195561"/>
                  </a:lnTo>
                  <a:lnTo>
                    <a:pt x="78377" y="2242562"/>
                  </a:lnTo>
                  <a:lnTo>
                    <a:pt x="100812" y="2289019"/>
                  </a:lnTo>
                  <a:lnTo>
                    <a:pt x="126028" y="2334764"/>
                  </a:lnTo>
                  <a:lnTo>
                    <a:pt x="154014" y="2379631"/>
                  </a:lnTo>
                  <a:lnTo>
                    <a:pt x="184760" y="2423451"/>
                  </a:lnTo>
                  <a:lnTo>
                    <a:pt x="218258" y="2466056"/>
                  </a:lnTo>
                  <a:lnTo>
                    <a:pt x="221814" y="2476978"/>
                  </a:lnTo>
                  <a:lnTo>
                    <a:pt x="190250" y="2509372"/>
                  </a:lnTo>
                  <a:lnTo>
                    <a:pt x="163662" y="2546320"/>
                  </a:lnTo>
                  <a:lnTo>
                    <a:pt x="142190" y="2587340"/>
                  </a:lnTo>
                  <a:lnTo>
                    <a:pt x="125977" y="2631950"/>
                  </a:lnTo>
                  <a:lnTo>
                    <a:pt x="115162" y="2679668"/>
                  </a:lnTo>
                  <a:lnTo>
                    <a:pt x="109889" y="2730010"/>
                  </a:lnTo>
                  <a:lnTo>
                    <a:pt x="110298" y="2782496"/>
                  </a:lnTo>
                  <a:lnTo>
                    <a:pt x="116531" y="2836642"/>
                  </a:lnTo>
                  <a:lnTo>
                    <a:pt x="126496" y="2883679"/>
                  </a:lnTo>
                  <a:lnTo>
                    <a:pt x="140321" y="2929615"/>
                  </a:lnTo>
                  <a:lnTo>
                    <a:pt x="157763" y="2974208"/>
                  </a:lnTo>
                  <a:lnTo>
                    <a:pt x="178576" y="3017213"/>
                  </a:lnTo>
                  <a:lnTo>
                    <a:pt x="202517" y="3058387"/>
                  </a:lnTo>
                  <a:lnTo>
                    <a:pt x="229342" y="3097488"/>
                  </a:lnTo>
                  <a:lnTo>
                    <a:pt x="258805" y="3134271"/>
                  </a:lnTo>
                  <a:lnTo>
                    <a:pt x="290664" y="3168493"/>
                  </a:lnTo>
                  <a:lnTo>
                    <a:pt x="324673" y="3199912"/>
                  </a:lnTo>
                  <a:lnTo>
                    <a:pt x="360588" y="3228284"/>
                  </a:lnTo>
                  <a:lnTo>
                    <a:pt x="398165" y="3253365"/>
                  </a:lnTo>
                  <a:lnTo>
                    <a:pt x="437160" y="3274912"/>
                  </a:lnTo>
                  <a:lnTo>
                    <a:pt x="477329" y="3292681"/>
                  </a:lnTo>
                  <a:lnTo>
                    <a:pt x="518427" y="3306430"/>
                  </a:lnTo>
                  <a:lnTo>
                    <a:pt x="560209" y="3315916"/>
                  </a:lnTo>
                  <a:lnTo>
                    <a:pt x="602433" y="3320893"/>
                  </a:lnTo>
                  <a:lnTo>
                    <a:pt x="603086" y="3369940"/>
                  </a:lnTo>
                  <a:lnTo>
                    <a:pt x="608660" y="3419445"/>
                  </a:lnTo>
                  <a:lnTo>
                    <a:pt x="619002" y="3468974"/>
                  </a:lnTo>
                  <a:lnTo>
                    <a:pt x="633961" y="3518093"/>
                  </a:lnTo>
                  <a:lnTo>
                    <a:pt x="653384" y="3566366"/>
                  </a:lnTo>
                  <a:lnTo>
                    <a:pt x="677121" y="3613359"/>
                  </a:lnTo>
                  <a:lnTo>
                    <a:pt x="705019" y="3658637"/>
                  </a:lnTo>
                  <a:lnTo>
                    <a:pt x="736926" y="3701766"/>
                  </a:lnTo>
                  <a:lnTo>
                    <a:pt x="772001" y="3741605"/>
                  </a:lnTo>
                  <a:lnTo>
                    <a:pt x="809221" y="3777250"/>
                  </a:lnTo>
                  <a:lnTo>
                    <a:pt x="848226" y="3808625"/>
                  </a:lnTo>
                  <a:lnTo>
                    <a:pt x="888658" y="3835657"/>
                  </a:lnTo>
                  <a:lnTo>
                    <a:pt x="930159" y="3858268"/>
                  </a:lnTo>
                  <a:lnTo>
                    <a:pt x="972370" y="3876384"/>
                  </a:lnTo>
                  <a:lnTo>
                    <a:pt x="1014932" y="3889930"/>
                  </a:lnTo>
                  <a:lnTo>
                    <a:pt x="1057488" y="3898830"/>
                  </a:lnTo>
                  <a:lnTo>
                    <a:pt x="1099678" y="3903008"/>
                  </a:lnTo>
                  <a:lnTo>
                    <a:pt x="1141143" y="3902389"/>
                  </a:lnTo>
                  <a:lnTo>
                    <a:pt x="1181527" y="3896898"/>
                  </a:lnTo>
                  <a:lnTo>
                    <a:pt x="1220469" y="3886459"/>
                  </a:lnTo>
                  <a:lnTo>
                    <a:pt x="1257611" y="3870997"/>
                  </a:lnTo>
                  <a:lnTo>
                    <a:pt x="1292595" y="3850437"/>
                  </a:lnTo>
                  <a:lnTo>
                    <a:pt x="1325063" y="3824702"/>
                  </a:lnTo>
                  <a:lnTo>
                    <a:pt x="2106353" y="3824702"/>
                  </a:lnTo>
                  <a:lnTo>
                    <a:pt x="2134290" y="3798612"/>
                  </a:lnTo>
                  <a:lnTo>
                    <a:pt x="2162941" y="3767189"/>
                  </a:lnTo>
                  <a:lnTo>
                    <a:pt x="2189415" y="3733052"/>
                  </a:lnTo>
                  <a:lnTo>
                    <a:pt x="2213589" y="3696237"/>
                  </a:lnTo>
                  <a:lnTo>
                    <a:pt x="2235341" y="3656778"/>
                  </a:lnTo>
                  <a:lnTo>
                    <a:pt x="2254547" y="3614710"/>
                  </a:lnTo>
                  <a:lnTo>
                    <a:pt x="2271086" y="3570067"/>
                  </a:lnTo>
                  <a:lnTo>
                    <a:pt x="2879314" y="3570067"/>
                  </a:lnTo>
                  <a:lnTo>
                    <a:pt x="2921563" y="3535859"/>
                  </a:lnTo>
                  <a:lnTo>
                    <a:pt x="2949636" y="3507433"/>
                  </a:lnTo>
                  <a:lnTo>
                    <a:pt x="2975285" y="3476583"/>
                  </a:lnTo>
                  <a:lnTo>
                    <a:pt x="2998454" y="3443450"/>
                  </a:lnTo>
                  <a:lnTo>
                    <a:pt x="3019089" y="3408174"/>
                  </a:lnTo>
                  <a:lnTo>
                    <a:pt x="3037133" y="3370895"/>
                  </a:lnTo>
                  <a:lnTo>
                    <a:pt x="3052532" y="3331753"/>
                  </a:lnTo>
                  <a:lnTo>
                    <a:pt x="3065231" y="3290889"/>
                  </a:lnTo>
                  <a:lnTo>
                    <a:pt x="3075175" y="3248442"/>
                  </a:lnTo>
                  <a:lnTo>
                    <a:pt x="3082307" y="3204553"/>
                  </a:lnTo>
                  <a:lnTo>
                    <a:pt x="3086574" y="3159362"/>
                  </a:lnTo>
                  <a:lnTo>
                    <a:pt x="3087920" y="3113010"/>
                  </a:lnTo>
                  <a:lnTo>
                    <a:pt x="3086289" y="3065636"/>
                  </a:lnTo>
                  <a:lnTo>
                    <a:pt x="3081600" y="3017213"/>
                  </a:lnTo>
                  <a:lnTo>
                    <a:pt x="3073879" y="2968386"/>
                  </a:lnTo>
                  <a:lnTo>
                    <a:pt x="3062988" y="2918789"/>
                  </a:lnTo>
                  <a:lnTo>
                    <a:pt x="3048901" y="2868732"/>
                  </a:lnTo>
                  <a:lnTo>
                    <a:pt x="3031562" y="2818354"/>
                  </a:lnTo>
                  <a:lnTo>
                    <a:pt x="3111754" y="2818354"/>
                  </a:lnTo>
                  <a:lnTo>
                    <a:pt x="3176644" y="2808956"/>
                  </a:lnTo>
                  <a:lnTo>
                    <a:pt x="3221563" y="2795739"/>
                  </a:lnTo>
                  <a:lnTo>
                    <a:pt x="3264275" y="2777597"/>
                  </a:lnTo>
                  <a:lnTo>
                    <a:pt x="3304485" y="2754600"/>
                  </a:lnTo>
                  <a:lnTo>
                    <a:pt x="3307914" y="2752097"/>
                  </a:lnTo>
                  <a:lnTo>
                    <a:pt x="3307914" y="1347694"/>
                  </a:lnTo>
                  <a:lnTo>
                    <a:pt x="527757" y="1347694"/>
                  </a:lnTo>
                  <a:lnTo>
                    <a:pt x="475154" y="1347001"/>
                  </a:lnTo>
                  <a:close/>
                </a:path>
                <a:path w="3308350" h="3956050">
                  <a:moveTo>
                    <a:pt x="2879314" y="3570067"/>
                  </a:moveTo>
                  <a:lnTo>
                    <a:pt x="2271086" y="3570067"/>
                  </a:lnTo>
                  <a:lnTo>
                    <a:pt x="2319480" y="3594746"/>
                  </a:lnTo>
                  <a:lnTo>
                    <a:pt x="2368336" y="3615501"/>
                  </a:lnTo>
                  <a:lnTo>
                    <a:pt x="2417442" y="3632293"/>
                  </a:lnTo>
                  <a:lnTo>
                    <a:pt x="2466582" y="3645084"/>
                  </a:lnTo>
                  <a:lnTo>
                    <a:pt x="2515542" y="3653834"/>
                  </a:lnTo>
                  <a:lnTo>
                    <a:pt x="2564108" y="3658507"/>
                  </a:lnTo>
                  <a:lnTo>
                    <a:pt x="2612066" y="3659061"/>
                  </a:lnTo>
                  <a:lnTo>
                    <a:pt x="2659201" y="3655460"/>
                  </a:lnTo>
                  <a:lnTo>
                    <a:pt x="2705299" y="3647664"/>
                  </a:lnTo>
                  <a:lnTo>
                    <a:pt x="2746760" y="3636725"/>
                  </a:lnTo>
                  <a:lnTo>
                    <a:pt x="2786128" y="3622521"/>
                  </a:lnTo>
                  <a:lnTo>
                    <a:pt x="2823348" y="3605192"/>
                  </a:lnTo>
                  <a:lnTo>
                    <a:pt x="2858364" y="3584879"/>
                  </a:lnTo>
                  <a:lnTo>
                    <a:pt x="2879314" y="3570067"/>
                  </a:lnTo>
                  <a:close/>
                </a:path>
                <a:path w="3308350" h="3956050">
                  <a:moveTo>
                    <a:pt x="3111754" y="2818354"/>
                  </a:moveTo>
                  <a:lnTo>
                    <a:pt x="3031562" y="2818354"/>
                  </a:lnTo>
                  <a:lnTo>
                    <a:pt x="3081350" y="2820335"/>
                  </a:lnTo>
                  <a:lnTo>
                    <a:pt x="3111754" y="2818354"/>
                  </a:lnTo>
                  <a:close/>
                </a:path>
                <a:path w="3308350" h="3956050">
                  <a:moveTo>
                    <a:pt x="910916" y="792577"/>
                  </a:moveTo>
                  <a:lnTo>
                    <a:pt x="866150" y="794246"/>
                  </a:lnTo>
                  <a:lnTo>
                    <a:pt x="823424" y="800392"/>
                  </a:lnTo>
                  <a:lnTo>
                    <a:pt x="782874" y="810820"/>
                  </a:lnTo>
                  <a:lnTo>
                    <a:pt x="744635" y="825332"/>
                  </a:lnTo>
                  <a:lnTo>
                    <a:pt x="708843" y="843734"/>
                  </a:lnTo>
                  <a:lnTo>
                    <a:pt x="675632" y="865828"/>
                  </a:lnTo>
                  <a:lnTo>
                    <a:pt x="645138" y="891420"/>
                  </a:lnTo>
                  <a:lnTo>
                    <a:pt x="617497" y="920313"/>
                  </a:lnTo>
                  <a:lnTo>
                    <a:pt x="592844" y="952312"/>
                  </a:lnTo>
                  <a:lnTo>
                    <a:pt x="571315" y="987219"/>
                  </a:lnTo>
                  <a:lnTo>
                    <a:pt x="553043" y="1024840"/>
                  </a:lnTo>
                  <a:lnTo>
                    <a:pt x="538166" y="1064978"/>
                  </a:lnTo>
                  <a:lnTo>
                    <a:pt x="526818" y="1107438"/>
                  </a:lnTo>
                  <a:lnTo>
                    <a:pt x="519135" y="1152022"/>
                  </a:lnTo>
                  <a:lnTo>
                    <a:pt x="515252" y="1198537"/>
                  </a:lnTo>
                  <a:lnTo>
                    <a:pt x="515304" y="1246784"/>
                  </a:lnTo>
                  <a:lnTo>
                    <a:pt x="519428" y="1296568"/>
                  </a:lnTo>
                  <a:lnTo>
                    <a:pt x="527757" y="1347694"/>
                  </a:lnTo>
                  <a:lnTo>
                    <a:pt x="3307914" y="1347694"/>
                  </a:lnTo>
                  <a:lnTo>
                    <a:pt x="3307914" y="946269"/>
                  </a:lnTo>
                  <a:lnTo>
                    <a:pt x="3280058" y="913914"/>
                  </a:lnTo>
                  <a:lnTo>
                    <a:pt x="3246313" y="878531"/>
                  </a:lnTo>
                  <a:lnTo>
                    <a:pt x="3210818" y="844979"/>
                  </a:lnTo>
                  <a:lnTo>
                    <a:pt x="3178887" y="817850"/>
                  </a:lnTo>
                  <a:lnTo>
                    <a:pt x="1057474" y="817850"/>
                  </a:lnTo>
                  <a:lnTo>
                    <a:pt x="1020590" y="807186"/>
                  </a:lnTo>
                  <a:lnTo>
                    <a:pt x="983766" y="799404"/>
                  </a:lnTo>
                  <a:lnTo>
                    <a:pt x="947157" y="794526"/>
                  </a:lnTo>
                  <a:lnTo>
                    <a:pt x="910916" y="792577"/>
                  </a:lnTo>
                  <a:close/>
                </a:path>
                <a:path w="3308350" h="3956050">
                  <a:moveTo>
                    <a:pt x="1358210" y="351760"/>
                  </a:moveTo>
                  <a:lnTo>
                    <a:pt x="1311762" y="355578"/>
                  </a:lnTo>
                  <a:lnTo>
                    <a:pt x="1268252" y="365329"/>
                  </a:lnTo>
                  <a:lnTo>
                    <a:pt x="1227908" y="380663"/>
                  </a:lnTo>
                  <a:lnTo>
                    <a:pt x="1190954" y="401231"/>
                  </a:lnTo>
                  <a:lnTo>
                    <a:pt x="1157615" y="426683"/>
                  </a:lnTo>
                  <a:lnTo>
                    <a:pt x="1128117" y="456670"/>
                  </a:lnTo>
                  <a:lnTo>
                    <a:pt x="1102686" y="490841"/>
                  </a:lnTo>
                  <a:lnTo>
                    <a:pt x="1081547" y="528848"/>
                  </a:lnTo>
                  <a:lnTo>
                    <a:pt x="1064925" y="570340"/>
                  </a:lnTo>
                  <a:lnTo>
                    <a:pt x="1053047" y="614969"/>
                  </a:lnTo>
                  <a:lnTo>
                    <a:pt x="1046137" y="662384"/>
                  </a:lnTo>
                  <a:lnTo>
                    <a:pt x="1044421" y="712235"/>
                  </a:lnTo>
                  <a:lnTo>
                    <a:pt x="1048125" y="764174"/>
                  </a:lnTo>
                  <a:lnTo>
                    <a:pt x="1057474" y="817850"/>
                  </a:lnTo>
                  <a:lnTo>
                    <a:pt x="3178887" y="817850"/>
                  </a:lnTo>
                  <a:lnTo>
                    <a:pt x="3134879" y="783936"/>
                  </a:lnTo>
                  <a:lnTo>
                    <a:pt x="3094584" y="756728"/>
                  </a:lnTo>
                  <a:lnTo>
                    <a:pt x="3052838" y="731918"/>
                  </a:lnTo>
                  <a:lnTo>
                    <a:pt x="3009718" y="709646"/>
                  </a:lnTo>
                  <a:lnTo>
                    <a:pt x="3004003" y="690148"/>
                  </a:lnTo>
                  <a:lnTo>
                    <a:pt x="2990858" y="651389"/>
                  </a:lnTo>
                  <a:lnTo>
                    <a:pt x="2962674" y="585145"/>
                  </a:lnTo>
                  <a:lnTo>
                    <a:pt x="2939085" y="540070"/>
                  </a:lnTo>
                  <a:lnTo>
                    <a:pt x="2912869" y="497081"/>
                  </a:lnTo>
                  <a:lnTo>
                    <a:pt x="2884227" y="456308"/>
                  </a:lnTo>
                  <a:lnTo>
                    <a:pt x="2853367" y="417883"/>
                  </a:lnTo>
                  <a:lnTo>
                    <a:pt x="2833547" y="396210"/>
                  </a:lnTo>
                  <a:lnTo>
                    <a:pt x="1547059" y="396210"/>
                  </a:lnTo>
                  <a:lnTo>
                    <a:pt x="1499942" y="376389"/>
                  </a:lnTo>
                  <a:lnTo>
                    <a:pt x="1452444" y="362317"/>
                  </a:lnTo>
                  <a:lnTo>
                    <a:pt x="1405041" y="354080"/>
                  </a:lnTo>
                  <a:lnTo>
                    <a:pt x="1358210" y="351760"/>
                  </a:lnTo>
                  <a:close/>
                </a:path>
                <a:path w="3308350" h="3956050">
                  <a:moveTo>
                    <a:pt x="1913410" y="0"/>
                  </a:moveTo>
                  <a:lnTo>
                    <a:pt x="1869065" y="1307"/>
                  </a:lnTo>
                  <a:lnTo>
                    <a:pt x="1826594" y="7537"/>
                  </a:lnTo>
                  <a:lnTo>
                    <a:pt x="1786227" y="18498"/>
                  </a:lnTo>
                  <a:lnTo>
                    <a:pt x="1748195" y="33996"/>
                  </a:lnTo>
                  <a:lnTo>
                    <a:pt x="1712729" y="53840"/>
                  </a:lnTo>
                  <a:lnTo>
                    <a:pt x="1680060" y="77837"/>
                  </a:lnTo>
                  <a:lnTo>
                    <a:pt x="1650417" y="105795"/>
                  </a:lnTo>
                  <a:lnTo>
                    <a:pt x="1624033" y="137520"/>
                  </a:lnTo>
                  <a:lnTo>
                    <a:pt x="1601137" y="172820"/>
                  </a:lnTo>
                  <a:lnTo>
                    <a:pt x="1581960" y="211503"/>
                  </a:lnTo>
                  <a:lnTo>
                    <a:pt x="1566733" y="253376"/>
                  </a:lnTo>
                  <a:lnTo>
                    <a:pt x="1555687" y="298247"/>
                  </a:lnTo>
                  <a:lnTo>
                    <a:pt x="1549052" y="345922"/>
                  </a:lnTo>
                  <a:lnTo>
                    <a:pt x="1547059" y="396210"/>
                  </a:lnTo>
                  <a:lnTo>
                    <a:pt x="2833547" y="396210"/>
                  </a:lnTo>
                  <a:lnTo>
                    <a:pt x="2785803" y="348592"/>
                  </a:lnTo>
                  <a:lnTo>
                    <a:pt x="2749509" y="317987"/>
                  </a:lnTo>
                  <a:lnTo>
                    <a:pt x="2711814" y="290250"/>
                  </a:lnTo>
                  <a:lnTo>
                    <a:pt x="2672920" y="265510"/>
                  </a:lnTo>
                  <a:lnTo>
                    <a:pt x="2633033" y="243899"/>
                  </a:lnTo>
                  <a:lnTo>
                    <a:pt x="2592357" y="225545"/>
                  </a:lnTo>
                  <a:lnTo>
                    <a:pt x="2551097" y="210580"/>
                  </a:lnTo>
                  <a:lnTo>
                    <a:pt x="2509822" y="199233"/>
                  </a:lnTo>
                  <a:lnTo>
                    <a:pt x="2302709" y="199233"/>
                  </a:lnTo>
                  <a:lnTo>
                    <a:pt x="2265617" y="160708"/>
                  </a:lnTo>
                  <a:lnTo>
                    <a:pt x="2226283" y="125819"/>
                  </a:lnTo>
                  <a:lnTo>
                    <a:pt x="2185017" y="94767"/>
                  </a:lnTo>
                  <a:lnTo>
                    <a:pt x="2142126" y="67752"/>
                  </a:lnTo>
                  <a:lnTo>
                    <a:pt x="2097920" y="44973"/>
                  </a:lnTo>
                  <a:lnTo>
                    <a:pt x="2052708" y="26630"/>
                  </a:lnTo>
                  <a:lnTo>
                    <a:pt x="2006799" y="12924"/>
                  </a:lnTo>
                  <a:lnTo>
                    <a:pt x="1959398" y="3808"/>
                  </a:lnTo>
                  <a:lnTo>
                    <a:pt x="1913410" y="0"/>
                  </a:lnTo>
                  <a:close/>
                </a:path>
                <a:path w="3308350" h="3956050">
                  <a:moveTo>
                    <a:pt x="2384300" y="187206"/>
                  </a:moveTo>
                  <a:lnTo>
                    <a:pt x="2343183" y="191135"/>
                  </a:lnTo>
                  <a:lnTo>
                    <a:pt x="2302709" y="199233"/>
                  </a:lnTo>
                  <a:lnTo>
                    <a:pt x="2509822" y="199233"/>
                  </a:lnTo>
                  <a:lnTo>
                    <a:pt x="2509457" y="199133"/>
                  </a:lnTo>
                  <a:lnTo>
                    <a:pt x="2467641" y="191335"/>
                  </a:lnTo>
                  <a:lnTo>
                    <a:pt x="2425854" y="187316"/>
                  </a:lnTo>
                  <a:lnTo>
                    <a:pt x="2384300" y="1872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1615" y="4137461"/>
              <a:ext cx="194907" cy="1949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966561" y="3519461"/>
              <a:ext cx="724535" cy="781685"/>
            </a:xfrm>
            <a:custGeom>
              <a:avLst/>
              <a:gdLst/>
              <a:ahLst/>
              <a:cxnLst/>
              <a:rect l="l" t="t" r="r" b="b"/>
              <a:pathLst>
                <a:path w="724534" h="781685">
                  <a:moveTo>
                    <a:pt x="724268" y="310121"/>
                  </a:moveTo>
                  <a:lnTo>
                    <a:pt x="722731" y="264236"/>
                  </a:lnTo>
                  <a:lnTo>
                    <a:pt x="714032" y="218694"/>
                  </a:lnTo>
                  <a:lnTo>
                    <a:pt x="697966" y="174345"/>
                  </a:lnTo>
                  <a:lnTo>
                    <a:pt x="674382" y="132041"/>
                  </a:lnTo>
                  <a:lnTo>
                    <a:pt x="644334" y="94081"/>
                  </a:lnTo>
                  <a:lnTo>
                    <a:pt x="609511" y="62268"/>
                  </a:lnTo>
                  <a:lnTo>
                    <a:pt x="570788" y="36779"/>
                  </a:lnTo>
                  <a:lnTo>
                    <a:pt x="529005" y="17792"/>
                  </a:lnTo>
                  <a:lnTo>
                    <a:pt x="485000" y="5473"/>
                  </a:lnTo>
                  <a:lnTo>
                    <a:pt x="439635" y="0"/>
                  </a:lnTo>
                  <a:lnTo>
                    <a:pt x="393750" y="1536"/>
                  </a:lnTo>
                  <a:lnTo>
                    <a:pt x="348208" y="10236"/>
                  </a:lnTo>
                  <a:lnTo>
                    <a:pt x="303847" y="26301"/>
                  </a:lnTo>
                  <a:lnTo>
                    <a:pt x="261518" y="49872"/>
                  </a:lnTo>
                  <a:lnTo>
                    <a:pt x="223545" y="79933"/>
                  </a:lnTo>
                  <a:lnTo>
                    <a:pt x="191731" y="114757"/>
                  </a:lnTo>
                  <a:lnTo>
                    <a:pt x="166243" y="153479"/>
                  </a:lnTo>
                  <a:lnTo>
                    <a:pt x="147256" y="195262"/>
                  </a:lnTo>
                  <a:lnTo>
                    <a:pt x="134937" y="239268"/>
                  </a:lnTo>
                  <a:lnTo>
                    <a:pt x="129463" y="284632"/>
                  </a:lnTo>
                  <a:lnTo>
                    <a:pt x="131000" y="330517"/>
                  </a:lnTo>
                  <a:lnTo>
                    <a:pt x="139700" y="376059"/>
                  </a:lnTo>
                  <a:lnTo>
                    <a:pt x="146024" y="393547"/>
                  </a:lnTo>
                  <a:lnTo>
                    <a:pt x="128244" y="398005"/>
                  </a:lnTo>
                  <a:lnTo>
                    <a:pt x="87528" y="418934"/>
                  </a:lnTo>
                  <a:lnTo>
                    <a:pt x="52578" y="448551"/>
                  </a:lnTo>
                  <a:lnTo>
                    <a:pt x="26123" y="484149"/>
                  </a:lnTo>
                  <a:lnTo>
                    <a:pt x="8496" y="524090"/>
                  </a:lnTo>
                  <a:lnTo>
                    <a:pt x="0" y="566699"/>
                  </a:lnTo>
                  <a:lnTo>
                    <a:pt x="977" y="610349"/>
                  </a:lnTo>
                  <a:lnTo>
                    <a:pt x="11760" y="653389"/>
                  </a:lnTo>
                  <a:lnTo>
                    <a:pt x="32664" y="694143"/>
                  </a:lnTo>
                  <a:lnTo>
                    <a:pt x="62318" y="729094"/>
                  </a:lnTo>
                  <a:lnTo>
                    <a:pt x="97955" y="755548"/>
                  </a:lnTo>
                  <a:lnTo>
                    <a:pt x="137909" y="773176"/>
                  </a:lnTo>
                  <a:lnTo>
                    <a:pt x="180543" y="781646"/>
                  </a:lnTo>
                  <a:lnTo>
                    <a:pt x="224193" y="780643"/>
                  </a:lnTo>
                  <a:lnTo>
                    <a:pt x="267233" y="769835"/>
                  </a:lnTo>
                  <a:lnTo>
                    <a:pt x="308000" y="748880"/>
                  </a:lnTo>
                  <a:lnTo>
                    <a:pt x="342887" y="719277"/>
                  </a:lnTo>
                  <a:lnTo>
                    <a:pt x="369303" y="683679"/>
                  </a:lnTo>
                  <a:lnTo>
                    <a:pt x="386918" y="643737"/>
                  </a:lnTo>
                  <a:lnTo>
                    <a:pt x="395401" y="601129"/>
                  </a:lnTo>
                  <a:lnTo>
                    <a:pt x="395198" y="592531"/>
                  </a:lnTo>
                  <a:lnTo>
                    <a:pt x="414147" y="594804"/>
                  </a:lnTo>
                  <a:lnTo>
                    <a:pt x="460032" y="593267"/>
                  </a:lnTo>
                  <a:lnTo>
                    <a:pt x="505574" y="584568"/>
                  </a:lnTo>
                  <a:lnTo>
                    <a:pt x="549922" y="568502"/>
                  </a:lnTo>
                  <a:lnTo>
                    <a:pt x="592226" y="544918"/>
                  </a:lnTo>
                  <a:lnTo>
                    <a:pt x="630186" y="514870"/>
                  </a:lnTo>
                  <a:lnTo>
                    <a:pt x="662000" y="480034"/>
                  </a:lnTo>
                  <a:lnTo>
                    <a:pt x="687489" y="441299"/>
                  </a:lnTo>
                  <a:lnTo>
                    <a:pt x="706475" y="399503"/>
                  </a:lnTo>
                  <a:lnTo>
                    <a:pt x="718794" y="355485"/>
                  </a:lnTo>
                  <a:lnTo>
                    <a:pt x="724268" y="3101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36085" y="117377"/>
              <a:ext cx="3308350" cy="3956050"/>
            </a:xfrm>
            <a:custGeom>
              <a:avLst/>
              <a:gdLst/>
              <a:ahLst/>
              <a:cxnLst/>
              <a:rect l="l" t="t" r="r" b="b"/>
              <a:pathLst>
                <a:path w="3308350" h="3956050">
                  <a:moveTo>
                    <a:pt x="218258" y="2466056"/>
                  </a:moveTo>
                  <a:lnTo>
                    <a:pt x="184760" y="2423451"/>
                  </a:lnTo>
                  <a:lnTo>
                    <a:pt x="154014" y="2379631"/>
                  </a:lnTo>
                  <a:lnTo>
                    <a:pt x="126028" y="2334764"/>
                  </a:lnTo>
                  <a:lnTo>
                    <a:pt x="100812" y="2289019"/>
                  </a:lnTo>
                  <a:lnTo>
                    <a:pt x="78377" y="2242562"/>
                  </a:lnTo>
                  <a:lnTo>
                    <a:pt x="58732" y="2195561"/>
                  </a:lnTo>
                  <a:lnTo>
                    <a:pt x="41887" y="2148184"/>
                  </a:lnTo>
                  <a:lnTo>
                    <a:pt x="27851" y="2100597"/>
                  </a:lnTo>
                  <a:lnTo>
                    <a:pt x="16635" y="2052969"/>
                  </a:lnTo>
                  <a:lnTo>
                    <a:pt x="8248" y="2005467"/>
                  </a:lnTo>
                  <a:lnTo>
                    <a:pt x="2699" y="1958258"/>
                  </a:lnTo>
                  <a:lnTo>
                    <a:pt x="0" y="1911509"/>
                  </a:lnTo>
                  <a:lnTo>
                    <a:pt x="158" y="1865389"/>
                  </a:lnTo>
                  <a:lnTo>
                    <a:pt x="3185" y="1820065"/>
                  </a:lnTo>
                  <a:lnTo>
                    <a:pt x="9090" y="1775704"/>
                  </a:lnTo>
                  <a:lnTo>
                    <a:pt x="17883" y="1732473"/>
                  </a:lnTo>
                  <a:lnTo>
                    <a:pt x="29573" y="1690540"/>
                  </a:lnTo>
                  <a:lnTo>
                    <a:pt x="44170" y="1650073"/>
                  </a:lnTo>
                  <a:lnTo>
                    <a:pt x="61684" y="1611239"/>
                  </a:lnTo>
                  <a:lnTo>
                    <a:pt x="82126" y="1574206"/>
                  </a:lnTo>
                  <a:lnTo>
                    <a:pt x="105503" y="1539141"/>
                  </a:lnTo>
                  <a:lnTo>
                    <a:pt x="131828" y="1506211"/>
                  </a:lnTo>
                  <a:lnTo>
                    <a:pt x="161108" y="1475583"/>
                  </a:lnTo>
                  <a:lnTo>
                    <a:pt x="198459" y="1443522"/>
                  </a:lnTo>
                  <a:lnTo>
                    <a:pt x="238721" y="1415882"/>
                  </a:lnTo>
                  <a:lnTo>
                    <a:pt x="281650" y="1392747"/>
                  </a:lnTo>
                  <a:lnTo>
                    <a:pt x="327002" y="1374206"/>
                  </a:lnTo>
                  <a:lnTo>
                    <a:pt x="374532" y="1360343"/>
                  </a:lnTo>
                  <a:lnTo>
                    <a:pt x="423998" y="1351247"/>
                  </a:lnTo>
                  <a:lnTo>
                    <a:pt x="475154" y="1347001"/>
                  </a:lnTo>
                  <a:lnTo>
                    <a:pt x="527757" y="1347694"/>
                  </a:lnTo>
                  <a:lnTo>
                    <a:pt x="519428" y="1296568"/>
                  </a:lnTo>
                  <a:lnTo>
                    <a:pt x="515304" y="1246784"/>
                  </a:lnTo>
                  <a:lnTo>
                    <a:pt x="515252" y="1198537"/>
                  </a:lnTo>
                  <a:lnTo>
                    <a:pt x="519135" y="1152022"/>
                  </a:lnTo>
                  <a:lnTo>
                    <a:pt x="526818" y="1107438"/>
                  </a:lnTo>
                  <a:lnTo>
                    <a:pt x="538166" y="1064978"/>
                  </a:lnTo>
                  <a:lnTo>
                    <a:pt x="553043" y="1024840"/>
                  </a:lnTo>
                  <a:lnTo>
                    <a:pt x="571315" y="987219"/>
                  </a:lnTo>
                  <a:lnTo>
                    <a:pt x="592844" y="952312"/>
                  </a:lnTo>
                  <a:lnTo>
                    <a:pt x="617497" y="920313"/>
                  </a:lnTo>
                  <a:lnTo>
                    <a:pt x="645138" y="891420"/>
                  </a:lnTo>
                  <a:lnTo>
                    <a:pt x="675632" y="865828"/>
                  </a:lnTo>
                  <a:lnTo>
                    <a:pt x="708843" y="843734"/>
                  </a:lnTo>
                  <a:lnTo>
                    <a:pt x="744635" y="825332"/>
                  </a:lnTo>
                  <a:lnTo>
                    <a:pt x="782874" y="810820"/>
                  </a:lnTo>
                  <a:lnTo>
                    <a:pt x="823424" y="800392"/>
                  </a:lnTo>
                  <a:lnTo>
                    <a:pt x="866150" y="794246"/>
                  </a:lnTo>
                  <a:lnTo>
                    <a:pt x="910916" y="792577"/>
                  </a:lnTo>
                  <a:lnTo>
                    <a:pt x="947157" y="794526"/>
                  </a:lnTo>
                  <a:lnTo>
                    <a:pt x="983766" y="799404"/>
                  </a:lnTo>
                  <a:lnTo>
                    <a:pt x="1020590" y="807186"/>
                  </a:lnTo>
                  <a:lnTo>
                    <a:pt x="1057474" y="817850"/>
                  </a:lnTo>
                  <a:lnTo>
                    <a:pt x="1048125" y="764174"/>
                  </a:lnTo>
                  <a:lnTo>
                    <a:pt x="1044421" y="712235"/>
                  </a:lnTo>
                  <a:lnTo>
                    <a:pt x="1046137" y="662384"/>
                  </a:lnTo>
                  <a:lnTo>
                    <a:pt x="1053047" y="614969"/>
                  </a:lnTo>
                  <a:lnTo>
                    <a:pt x="1064925" y="570340"/>
                  </a:lnTo>
                  <a:lnTo>
                    <a:pt x="1081547" y="528848"/>
                  </a:lnTo>
                  <a:lnTo>
                    <a:pt x="1102686" y="490841"/>
                  </a:lnTo>
                  <a:lnTo>
                    <a:pt x="1128117" y="456670"/>
                  </a:lnTo>
                  <a:lnTo>
                    <a:pt x="1157615" y="426683"/>
                  </a:lnTo>
                  <a:lnTo>
                    <a:pt x="1190954" y="401231"/>
                  </a:lnTo>
                  <a:lnTo>
                    <a:pt x="1227908" y="380663"/>
                  </a:lnTo>
                  <a:lnTo>
                    <a:pt x="1268252" y="365329"/>
                  </a:lnTo>
                  <a:lnTo>
                    <a:pt x="1311762" y="355578"/>
                  </a:lnTo>
                  <a:lnTo>
                    <a:pt x="1358210" y="351760"/>
                  </a:lnTo>
                  <a:lnTo>
                    <a:pt x="1405041" y="354080"/>
                  </a:lnTo>
                  <a:lnTo>
                    <a:pt x="1452444" y="362317"/>
                  </a:lnTo>
                  <a:lnTo>
                    <a:pt x="1499942" y="376389"/>
                  </a:lnTo>
                  <a:lnTo>
                    <a:pt x="1547059" y="396210"/>
                  </a:lnTo>
                  <a:lnTo>
                    <a:pt x="1549052" y="345922"/>
                  </a:lnTo>
                  <a:lnTo>
                    <a:pt x="1555687" y="298247"/>
                  </a:lnTo>
                  <a:lnTo>
                    <a:pt x="1566733" y="253376"/>
                  </a:lnTo>
                  <a:lnTo>
                    <a:pt x="1581960" y="211503"/>
                  </a:lnTo>
                  <a:lnTo>
                    <a:pt x="1601137" y="172820"/>
                  </a:lnTo>
                  <a:lnTo>
                    <a:pt x="1624033" y="137520"/>
                  </a:lnTo>
                  <a:lnTo>
                    <a:pt x="1650417" y="105795"/>
                  </a:lnTo>
                  <a:lnTo>
                    <a:pt x="1680060" y="77837"/>
                  </a:lnTo>
                  <a:lnTo>
                    <a:pt x="1712729" y="53840"/>
                  </a:lnTo>
                  <a:lnTo>
                    <a:pt x="1748195" y="33996"/>
                  </a:lnTo>
                  <a:lnTo>
                    <a:pt x="1786227" y="18498"/>
                  </a:lnTo>
                  <a:lnTo>
                    <a:pt x="1826594" y="7537"/>
                  </a:lnTo>
                  <a:lnTo>
                    <a:pt x="1869065" y="1307"/>
                  </a:lnTo>
                  <a:lnTo>
                    <a:pt x="1913410" y="0"/>
                  </a:lnTo>
                  <a:lnTo>
                    <a:pt x="1959398" y="3808"/>
                  </a:lnTo>
                  <a:lnTo>
                    <a:pt x="2006799" y="12924"/>
                  </a:lnTo>
                  <a:lnTo>
                    <a:pt x="2052708" y="26630"/>
                  </a:lnTo>
                  <a:lnTo>
                    <a:pt x="2097920" y="44973"/>
                  </a:lnTo>
                  <a:lnTo>
                    <a:pt x="2142126" y="67752"/>
                  </a:lnTo>
                  <a:lnTo>
                    <a:pt x="2185017" y="94767"/>
                  </a:lnTo>
                  <a:lnTo>
                    <a:pt x="2226283" y="125819"/>
                  </a:lnTo>
                  <a:lnTo>
                    <a:pt x="2265617" y="160708"/>
                  </a:lnTo>
                  <a:lnTo>
                    <a:pt x="2302709" y="199233"/>
                  </a:lnTo>
                  <a:lnTo>
                    <a:pt x="2343183" y="191135"/>
                  </a:lnTo>
                  <a:lnTo>
                    <a:pt x="2384300" y="187206"/>
                  </a:lnTo>
                  <a:lnTo>
                    <a:pt x="2425854" y="187316"/>
                  </a:lnTo>
                  <a:lnTo>
                    <a:pt x="2467641" y="191335"/>
                  </a:lnTo>
                  <a:lnTo>
                    <a:pt x="2509457" y="199133"/>
                  </a:lnTo>
                  <a:lnTo>
                    <a:pt x="2551097" y="210580"/>
                  </a:lnTo>
                  <a:lnTo>
                    <a:pt x="2592357" y="225545"/>
                  </a:lnTo>
                  <a:lnTo>
                    <a:pt x="2633033" y="243899"/>
                  </a:lnTo>
                  <a:lnTo>
                    <a:pt x="2672920" y="265510"/>
                  </a:lnTo>
                  <a:lnTo>
                    <a:pt x="2711814" y="290250"/>
                  </a:lnTo>
                  <a:lnTo>
                    <a:pt x="2749509" y="317987"/>
                  </a:lnTo>
                  <a:lnTo>
                    <a:pt x="2785803" y="348592"/>
                  </a:lnTo>
                  <a:lnTo>
                    <a:pt x="2820490" y="381934"/>
                  </a:lnTo>
                  <a:lnTo>
                    <a:pt x="2853367" y="417883"/>
                  </a:lnTo>
                  <a:lnTo>
                    <a:pt x="2884227" y="456308"/>
                  </a:lnTo>
                  <a:lnTo>
                    <a:pt x="2912869" y="497081"/>
                  </a:lnTo>
                  <a:lnTo>
                    <a:pt x="2939085" y="540070"/>
                  </a:lnTo>
                  <a:lnTo>
                    <a:pt x="2962674" y="585145"/>
                  </a:lnTo>
                  <a:lnTo>
                    <a:pt x="2983429" y="632176"/>
                  </a:lnTo>
                  <a:lnTo>
                    <a:pt x="2997716" y="670721"/>
                  </a:lnTo>
                  <a:lnTo>
                    <a:pt x="3009718" y="709646"/>
                  </a:lnTo>
                  <a:lnTo>
                    <a:pt x="3052838" y="731918"/>
                  </a:lnTo>
                  <a:lnTo>
                    <a:pt x="3094584" y="756728"/>
                  </a:lnTo>
                  <a:lnTo>
                    <a:pt x="3134879" y="783936"/>
                  </a:lnTo>
                  <a:lnTo>
                    <a:pt x="3173648" y="813400"/>
                  </a:lnTo>
                  <a:lnTo>
                    <a:pt x="3210818" y="844979"/>
                  </a:lnTo>
                  <a:lnTo>
                    <a:pt x="3246313" y="878531"/>
                  </a:lnTo>
                  <a:lnTo>
                    <a:pt x="3280058" y="913914"/>
                  </a:lnTo>
                  <a:lnTo>
                    <a:pt x="3307914" y="946269"/>
                  </a:lnTo>
                </a:path>
                <a:path w="3308350" h="3956050">
                  <a:moveTo>
                    <a:pt x="3307914" y="2752097"/>
                  </a:moveTo>
                  <a:lnTo>
                    <a:pt x="3264275" y="2777597"/>
                  </a:lnTo>
                  <a:lnTo>
                    <a:pt x="3221563" y="2795739"/>
                  </a:lnTo>
                  <a:lnTo>
                    <a:pt x="3176644" y="2808956"/>
                  </a:lnTo>
                  <a:lnTo>
                    <a:pt x="3129808" y="2817179"/>
                  </a:lnTo>
                  <a:lnTo>
                    <a:pt x="3081350" y="2820335"/>
                  </a:lnTo>
                  <a:lnTo>
                    <a:pt x="3031562" y="2818354"/>
                  </a:lnTo>
                  <a:lnTo>
                    <a:pt x="3048901" y="2868732"/>
                  </a:lnTo>
                  <a:lnTo>
                    <a:pt x="3062988" y="2918789"/>
                  </a:lnTo>
                  <a:lnTo>
                    <a:pt x="3073879" y="2968386"/>
                  </a:lnTo>
                  <a:lnTo>
                    <a:pt x="3081627" y="3017381"/>
                  </a:lnTo>
                  <a:lnTo>
                    <a:pt x="3086289" y="3065636"/>
                  </a:lnTo>
                  <a:lnTo>
                    <a:pt x="3087920" y="3113010"/>
                  </a:lnTo>
                  <a:lnTo>
                    <a:pt x="3086574" y="3159362"/>
                  </a:lnTo>
                  <a:lnTo>
                    <a:pt x="3082307" y="3204553"/>
                  </a:lnTo>
                  <a:lnTo>
                    <a:pt x="3075175" y="3248442"/>
                  </a:lnTo>
                  <a:lnTo>
                    <a:pt x="3065231" y="3290889"/>
                  </a:lnTo>
                  <a:lnTo>
                    <a:pt x="3052532" y="3331753"/>
                  </a:lnTo>
                  <a:lnTo>
                    <a:pt x="3037133" y="3370895"/>
                  </a:lnTo>
                  <a:lnTo>
                    <a:pt x="3019089" y="3408174"/>
                  </a:lnTo>
                  <a:lnTo>
                    <a:pt x="2998454" y="3443450"/>
                  </a:lnTo>
                  <a:lnTo>
                    <a:pt x="2975285" y="3476583"/>
                  </a:lnTo>
                  <a:lnTo>
                    <a:pt x="2949636" y="3507433"/>
                  </a:lnTo>
                  <a:lnTo>
                    <a:pt x="2921563" y="3535859"/>
                  </a:lnTo>
                  <a:lnTo>
                    <a:pt x="2891120" y="3561721"/>
                  </a:lnTo>
                  <a:lnTo>
                    <a:pt x="2858364" y="3584879"/>
                  </a:lnTo>
                  <a:lnTo>
                    <a:pt x="2823348" y="3605192"/>
                  </a:lnTo>
                  <a:lnTo>
                    <a:pt x="2786128" y="3622521"/>
                  </a:lnTo>
                  <a:lnTo>
                    <a:pt x="2746760" y="3636725"/>
                  </a:lnTo>
                  <a:lnTo>
                    <a:pt x="2705299" y="3647664"/>
                  </a:lnTo>
                  <a:lnTo>
                    <a:pt x="2659201" y="3655460"/>
                  </a:lnTo>
                  <a:lnTo>
                    <a:pt x="2612066" y="3659061"/>
                  </a:lnTo>
                  <a:lnTo>
                    <a:pt x="2564108" y="3658507"/>
                  </a:lnTo>
                  <a:lnTo>
                    <a:pt x="2515542" y="3653834"/>
                  </a:lnTo>
                  <a:lnTo>
                    <a:pt x="2466582" y="3645084"/>
                  </a:lnTo>
                  <a:lnTo>
                    <a:pt x="2417442" y="3632293"/>
                  </a:lnTo>
                  <a:lnTo>
                    <a:pt x="2368336" y="3615501"/>
                  </a:lnTo>
                  <a:lnTo>
                    <a:pt x="2319480" y="3594746"/>
                  </a:lnTo>
                  <a:lnTo>
                    <a:pt x="2271086" y="3570067"/>
                  </a:lnTo>
                  <a:lnTo>
                    <a:pt x="2254547" y="3614710"/>
                  </a:lnTo>
                  <a:lnTo>
                    <a:pt x="2235341" y="3656778"/>
                  </a:lnTo>
                  <a:lnTo>
                    <a:pt x="2213589" y="3696237"/>
                  </a:lnTo>
                  <a:lnTo>
                    <a:pt x="2189415" y="3733052"/>
                  </a:lnTo>
                  <a:lnTo>
                    <a:pt x="2162941" y="3767189"/>
                  </a:lnTo>
                  <a:lnTo>
                    <a:pt x="2134290" y="3798612"/>
                  </a:lnTo>
                  <a:lnTo>
                    <a:pt x="2103586" y="3827286"/>
                  </a:lnTo>
                  <a:lnTo>
                    <a:pt x="2070950" y="3853178"/>
                  </a:lnTo>
                  <a:lnTo>
                    <a:pt x="2036506" y="3876252"/>
                  </a:lnTo>
                  <a:lnTo>
                    <a:pt x="2000377" y="3896474"/>
                  </a:lnTo>
                  <a:lnTo>
                    <a:pt x="1962684" y="3913808"/>
                  </a:lnTo>
                  <a:lnTo>
                    <a:pt x="1923552" y="3928220"/>
                  </a:lnTo>
                  <a:lnTo>
                    <a:pt x="1883103" y="3939675"/>
                  </a:lnTo>
                  <a:lnTo>
                    <a:pt x="1841459" y="3948139"/>
                  </a:lnTo>
                  <a:lnTo>
                    <a:pt x="1798743" y="3953576"/>
                  </a:lnTo>
                  <a:lnTo>
                    <a:pt x="1755079" y="3955952"/>
                  </a:lnTo>
                  <a:lnTo>
                    <a:pt x="1710589" y="3955232"/>
                  </a:lnTo>
                  <a:lnTo>
                    <a:pt x="1665396" y="3951381"/>
                  </a:lnTo>
                  <a:lnTo>
                    <a:pt x="1619622" y="3944365"/>
                  </a:lnTo>
                  <a:lnTo>
                    <a:pt x="1573391" y="3934149"/>
                  </a:lnTo>
                  <a:lnTo>
                    <a:pt x="1526824" y="3920698"/>
                  </a:lnTo>
                  <a:lnTo>
                    <a:pt x="1480046" y="3903976"/>
                  </a:lnTo>
                  <a:lnTo>
                    <a:pt x="1433179" y="3883951"/>
                  </a:lnTo>
                  <a:lnTo>
                    <a:pt x="1386345" y="3860586"/>
                  </a:lnTo>
                  <a:lnTo>
                    <a:pt x="1339668" y="3833846"/>
                  </a:lnTo>
                  <a:lnTo>
                    <a:pt x="1334715" y="3830798"/>
                  </a:lnTo>
                  <a:lnTo>
                    <a:pt x="1329889" y="3827877"/>
                  </a:lnTo>
                  <a:lnTo>
                    <a:pt x="1325063" y="3824702"/>
                  </a:lnTo>
                  <a:lnTo>
                    <a:pt x="1292595" y="3850437"/>
                  </a:lnTo>
                  <a:lnTo>
                    <a:pt x="1257611" y="3870997"/>
                  </a:lnTo>
                  <a:lnTo>
                    <a:pt x="1220469" y="3886459"/>
                  </a:lnTo>
                  <a:lnTo>
                    <a:pt x="1181527" y="3896898"/>
                  </a:lnTo>
                  <a:lnTo>
                    <a:pt x="1141143" y="3902389"/>
                  </a:lnTo>
                  <a:lnTo>
                    <a:pt x="1099678" y="3903008"/>
                  </a:lnTo>
                  <a:lnTo>
                    <a:pt x="1057488" y="3898830"/>
                  </a:lnTo>
                  <a:lnTo>
                    <a:pt x="1014932" y="3889930"/>
                  </a:lnTo>
                  <a:lnTo>
                    <a:pt x="972370" y="3876384"/>
                  </a:lnTo>
                  <a:lnTo>
                    <a:pt x="930159" y="3858268"/>
                  </a:lnTo>
                  <a:lnTo>
                    <a:pt x="888658" y="3835657"/>
                  </a:lnTo>
                  <a:lnTo>
                    <a:pt x="848226" y="3808625"/>
                  </a:lnTo>
                  <a:lnTo>
                    <a:pt x="809221" y="3777250"/>
                  </a:lnTo>
                  <a:lnTo>
                    <a:pt x="772001" y="3741605"/>
                  </a:lnTo>
                  <a:lnTo>
                    <a:pt x="736926" y="3701766"/>
                  </a:lnTo>
                  <a:lnTo>
                    <a:pt x="705019" y="3658637"/>
                  </a:lnTo>
                  <a:lnTo>
                    <a:pt x="677121" y="3613359"/>
                  </a:lnTo>
                  <a:lnTo>
                    <a:pt x="653384" y="3566366"/>
                  </a:lnTo>
                  <a:lnTo>
                    <a:pt x="633961" y="3518093"/>
                  </a:lnTo>
                  <a:lnTo>
                    <a:pt x="619002" y="3468974"/>
                  </a:lnTo>
                  <a:lnTo>
                    <a:pt x="608660" y="3419445"/>
                  </a:lnTo>
                  <a:lnTo>
                    <a:pt x="603086" y="3369940"/>
                  </a:lnTo>
                  <a:lnTo>
                    <a:pt x="602433" y="3320893"/>
                  </a:lnTo>
                  <a:lnTo>
                    <a:pt x="560209" y="3315916"/>
                  </a:lnTo>
                  <a:lnTo>
                    <a:pt x="518427" y="3306430"/>
                  </a:lnTo>
                  <a:lnTo>
                    <a:pt x="477329" y="3292681"/>
                  </a:lnTo>
                  <a:lnTo>
                    <a:pt x="437160" y="3274912"/>
                  </a:lnTo>
                  <a:lnTo>
                    <a:pt x="398165" y="3253365"/>
                  </a:lnTo>
                  <a:lnTo>
                    <a:pt x="360588" y="3228284"/>
                  </a:lnTo>
                  <a:lnTo>
                    <a:pt x="324673" y="3199912"/>
                  </a:lnTo>
                  <a:lnTo>
                    <a:pt x="290664" y="3168493"/>
                  </a:lnTo>
                  <a:lnTo>
                    <a:pt x="258805" y="3134271"/>
                  </a:lnTo>
                  <a:lnTo>
                    <a:pt x="229342" y="3097488"/>
                  </a:lnTo>
                  <a:lnTo>
                    <a:pt x="202517" y="3058387"/>
                  </a:lnTo>
                  <a:lnTo>
                    <a:pt x="178576" y="3017213"/>
                  </a:lnTo>
                  <a:lnTo>
                    <a:pt x="157763" y="2974208"/>
                  </a:lnTo>
                  <a:lnTo>
                    <a:pt x="140321" y="2929615"/>
                  </a:lnTo>
                  <a:lnTo>
                    <a:pt x="126496" y="2883679"/>
                  </a:lnTo>
                  <a:lnTo>
                    <a:pt x="116531" y="2836642"/>
                  </a:lnTo>
                  <a:lnTo>
                    <a:pt x="110298" y="2782496"/>
                  </a:lnTo>
                  <a:lnTo>
                    <a:pt x="109889" y="2730010"/>
                  </a:lnTo>
                  <a:lnTo>
                    <a:pt x="115162" y="2679668"/>
                  </a:lnTo>
                  <a:lnTo>
                    <a:pt x="125977" y="2631950"/>
                  </a:lnTo>
                  <a:lnTo>
                    <a:pt x="142190" y="2587340"/>
                  </a:lnTo>
                  <a:lnTo>
                    <a:pt x="163662" y="2546320"/>
                  </a:lnTo>
                  <a:lnTo>
                    <a:pt x="190250" y="2509372"/>
                  </a:lnTo>
                  <a:lnTo>
                    <a:pt x="221814" y="2476978"/>
                  </a:lnTo>
                  <a:lnTo>
                    <a:pt x="218258" y="2466056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55265" y="4131111"/>
              <a:ext cx="207607" cy="20766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966568" y="3519455"/>
              <a:ext cx="724535" cy="781685"/>
            </a:xfrm>
            <a:custGeom>
              <a:avLst/>
              <a:gdLst/>
              <a:ahLst/>
              <a:cxnLst/>
              <a:rect l="l" t="t" r="r" b="b"/>
              <a:pathLst>
                <a:path w="724534" h="781685">
                  <a:moveTo>
                    <a:pt x="362730" y="473678"/>
                  </a:moveTo>
                  <a:lnTo>
                    <a:pt x="383631" y="514442"/>
                  </a:lnTo>
                  <a:lnTo>
                    <a:pt x="394410" y="557474"/>
                  </a:lnTo>
                  <a:lnTo>
                    <a:pt x="395397" y="601124"/>
                  </a:lnTo>
                  <a:lnTo>
                    <a:pt x="386920" y="643741"/>
                  </a:lnTo>
                  <a:lnTo>
                    <a:pt x="369307" y="683674"/>
                  </a:lnTo>
                  <a:lnTo>
                    <a:pt x="342889" y="719273"/>
                  </a:lnTo>
                  <a:lnTo>
                    <a:pt x="307993" y="748887"/>
                  </a:lnTo>
                  <a:lnTo>
                    <a:pt x="267228" y="769835"/>
                  </a:lnTo>
                  <a:lnTo>
                    <a:pt x="224193" y="780645"/>
                  </a:lnTo>
                  <a:lnTo>
                    <a:pt x="180536" y="781647"/>
                  </a:lnTo>
                  <a:lnTo>
                    <a:pt x="137906" y="773170"/>
                  </a:lnTo>
                  <a:lnTo>
                    <a:pt x="97950" y="755542"/>
                  </a:lnTo>
                  <a:lnTo>
                    <a:pt x="62318" y="729093"/>
                  </a:lnTo>
                  <a:lnTo>
                    <a:pt x="32657" y="694150"/>
                  </a:lnTo>
                  <a:lnTo>
                    <a:pt x="11756" y="653386"/>
                  </a:lnTo>
                  <a:lnTo>
                    <a:pt x="979" y="610354"/>
                  </a:lnTo>
                  <a:lnTo>
                    <a:pt x="0" y="566704"/>
                  </a:lnTo>
                  <a:lnTo>
                    <a:pt x="8490" y="524087"/>
                  </a:lnTo>
                  <a:lnTo>
                    <a:pt x="26125" y="484154"/>
                  </a:lnTo>
                  <a:lnTo>
                    <a:pt x="52578" y="448555"/>
                  </a:lnTo>
                  <a:lnTo>
                    <a:pt x="87521" y="418941"/>
                  </a:lnTo>
                  <a:lnTo>
                    <a:pt x="128245" y="398000"/>
                  </a:lnTo>
                  <a:lnTo>
                    <a:pt x="171261" y="387205"/>
                  </a:lnTo>
                  <a:lnTo>
                    <a:pt x="214913" y="386221"/>
                  </a:lnTo>
                  <a:lnTo>
                    <a:pt x="257544" y="394711"/>
                  </a:lnTo>
                  <a:lnTo>
                    <a:pt x="297495" y="412341"/>
                  </a:lnTo>
                  <a:lnTo>
                    <a:pt x="333109" y="438775"/>
                  </a:lnTo>
                  <a:lnTo>
                    <a:pt x="362730" y="473678"/>
                  </a:lnTo>
                  <a:close/>
                </a:path>
                <a:path w="724534" h="781685">
                  <a:moveTo>
                    <a:pt x="674388" y="132048"/>
                  </a:moveTo>
                  <a:lnTo>
                    <a:pt x="697966" y="174350"/>
                  </a:lnTo>
                  <a:lnTo>
                    <a:pt x="714025" y="218696"/>
                  </a:lnTo>
                  <a:lnTo>
                    <a:pt x="722735" y="264235"/>
                  </a:lnTo>
                  <a:lnTo>
                    <a:pt x="724267" y="310116"/>
                  </a:lnTo>
                  <a:lnTo>
                    <a:pt x="718790" y="355489"/>
                  </a:lnTo>
                  <a:lnTo>
                    <a:pt x="706474" y="399501"/>
                  </a:lnTo>
                  <a:lnTo>
                    <a:pt x="687489" y="441302"/>
                  </a:lnTo>
                  <a:lnTo>
                    <a:pt x="662005" y="480040"/>
                  </a:lnTo>
                  <a:lnTo>
                    <a:pt x="630191" y="514865"/>
                  </a:lnTo>
                  <a:lnTo>
                    <a:pt x="592219" y="544925"/>
                  </a:lnTo>
                  <a:lnTo>
                    <a:pt x="549917" y="568503"/>
                  </a:lnTo>
                  <a:lnTo>
                    <a:pt x="505571" y="584562"/>
                  </a:lnTo>
                  <a:lnTo>
                    <a:pt x="460032" y="593273"/>
                  </a:lnTo>
                  <a:lnTo>
                    <a:pt x="414150" y="594805"/>
                  </a:lnTo>
                  <a:lnTo>
                    <a:pt x="368778" y="589327"/>
                  </a:lnTo>
                  <a:lnTo>
                    <a:pt x="324766" y="577011"/>
                  </a:lnTo>
                  <a:lnTo>
                    <a:pt x="282965" y="558026"/>
                  </a:lnTo>
                  <a:lnTo>
                    <a:pt x="244226" y="532542"/>
                  </a:lnTo>
                  <a:lnTo>
                    <a:pt x="209402" y="500729"/>
                  </a:lnTo>
                  <a:lnTo>
                    <a:pt x="179342" y="462756"/>
                  </a:lnTo>
                  <a:lnTo>
                    <a:pt x="155764" y="420424"/>
                  </a:lnTo>
                  <a:lnTo>
                    <a:pt x="139704" y="376060"/>
                  </a:lnTo>
                  <a:lnTo>
                    <a:pt x="130994" y="330513"/>
                  </a:lnTo>
                  <a:lnTo>
                    <a:pt x="129462" y="284633"/>
                  </a:lnTo>
                  <a:lnTo>
                    <a:pt x="134939" y="239268"/>
                  </a:lnTo>
                  <a:lnTo>
                    <a:pt x="147255" y="195267"/>
                  </a:lnTo>
                  <a:lnTo>
                    <a:pt x="166240" y="153478"/>
                  </a:lnTo>
                  <a:lnTo>
                    <a:pt x="191725" y="114752"/>
                  </a:lnTo>
                  <a:lnTo>
                    <a:pt x="223538" y="79936"/>
                  </a:lnTo>
                  <a:lnTo>
                    <a:pt x="261511" y="49879"/>
                  </a:lnTo>
                  <a:lnTo>
                    <a:pt x="303843" y="26301"/>
                  </a:lnTo>
                  <a:lnTo>
                    <a:pt x="348207" y="10242"/>
                  </a:lnTo>
                  <a:lnTo>
                    <a:pt x="393753" y="1531"/>
                  </a:lnTo>
                  <a:lnTo>
                    <a:pt x="439634" y="0"/>
                  </a:lnTo>
                  <a:lnTo>
                    <a:pt x="484999" y="5477"/>
                  </a:lnTo>
                  <a:lnTo>
                    <a:pt x="529000" y="17793"/>
                  </a:lnTo>
                  <a:lnTo>
                    <a:pt x="570788" y="36778"/>
                  </a:lnTo>
                  <a:lnTo>
                    <a:pt x="609515" y="62262"/>
                  </a:lnTo>
                  <a:lnTo>
                    <a:pt x="644331" y="94075"/>
                  </a:lnTo>
                  <a:lnTo>
                    <a:pt x="674388" y="132048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54344" y="305942"/>
              <a:ext cx="3089910" cy="3622675"/>
            </a:xfrm>
            <a:custGeom>
              <a:avLst/>
              <a:gdLst/>
              <a:ahLst/>
              <a:cxnLst/>
              <a:rect l="l" t="t" r="r" b="b"/>
              <a:pathLst>
                <a:path w="3089909" h="3622675">
                  <a:moveTo>
                    <a:pt x="599566" y="3050920"/>
                  </a:moveTo>
                  <a:lnTo>
                    <a:pt x="561855" y="3077320"/>
                  </a:lnTo>
                  <a:lnTo>
                    <a:pt x="520528" y="3097435"/>
                  </a:lnTo>
                  <a:lnTo>
                    <a:pt x="476086" y="3111106"/>
                  </a:lnTo>
                  <a:lnTo>
                    <a:pt x="429029" y="3118176"/>
                  </a:lnTo>
                  <a:lnTo>
                    <a:pt x="379856" y="3118484"/>
                  </a:lnTo>
                </a:path>
                <a:path w="3089909" h="3622675">
                  <a:moveTo>
                    <a:pt x="1161669" y="3542664"/>
                  </a:moveTo>
                  <a:lnTo>
                    <a:pt x="1148296" y="3564824"/>
                  </a:lnTo>
                  <a:lnTo>
                    <a:pt x="1133363" y="3585543"/>
                  </a:lnTo>
                  <a:lnTo>
                    <a:pt x="1116931" y="3604762"/>
                  </a:lnTo>
                  <a:lnTo>
                    <a:pt x="1099057" y="3622420"/>
                  </a:lnTo>
                </a:path>
                <a:path w="3089909" h="3622675">
                  <a:moveTo>
                    <a:pt x="2044700" y="3369563"/>
                  </a:moveTo>
                  <a:lnTo>
                    <a:pt x="2011656" y="3350232"/>
                  </a:lnTo>
                  <a:lnTo>
                    <a:pt x="1979231" y="3329209"/>
                  </a:lnTo>
                  <a:lnTo>
                    <a:pt x="1947473" y="3306520"/>
                  </a:lnTo>
                  <a:lnTo>
                    <a:pt x="1916429" y="3282187"/>
                  </a:lnTo>
                </a:path>
                <a:path w="3089909" h="3622675">
                  <a:moveTo>
                    <a:pt x="2738120" y="2474848"/>
                  </a:moveTo>
                  <a:lnTo>
                    <a:pt x="2757566" y="2510033"/>
                  </a:lnTo>
                  <a:lnTo>
                    <a:pt x="2775489" y="2545826"/>
                  </a:lnTo>
                  <a:lnTo>
                    <a:pt x="2791841" y="2582165"/>
                  </a:lnTo>
                  <a:lnTo>
                    <a:pt x="2806573" y="2618993"/>
                  </a:lnTo>
                </a:path>
                <a:path w="3089909" h="3622675">
                  <a:moveTo>
                    <a:pt x="2579751" y="1407794"/>
                  </a:moveTo>
                  <a:lnTo>
                    <a:pt x="2624031" y="1408649"/>
                  </a:lnTo>
                  <a:lnTo>
                    <a:pt x="2668506" y="1413525"/>
                  </a:lnTo>
                  <a:lnTo>
                    <a:pt x="2712970" y="1422302"/>
                  </a:lnTo>
                  <a:lnTo>
                    <a:pt x="2757217" y="1434856"/>
                  </a:lnTo>
                  <a:lnTo>
                    <a:pt x="2801041" y="1451066"/>
                  </a:lnTo>
                  <a:lnTo>
                    <a:pt x="2844237" y="1470809"/>
                  </a:lnTo>
                  <a:lnTo>
                    <a:pt x="2886598" y="1493964"/>
                  </a:lnTo>
                  <a:lnTo>
                    <a:pt x="2927920" y="1520408"/>
                  </a:lnTo>
                  <a:lnTo>
                    <a:pt x="2967996" y="1550018"/>
                  </a:lnTo>
                  <a:lnTo>
                    <a:pt x="3006620" y="1582673"/>
                  </a:lnTo>
                  <a:lnTo>
                    <a:pt x="3043588" y="1618251"/>
                  </a:lnTo>
                  <a:lnTo>
                    <a:pt x="3078692" y="1656629"/>
                  </a:lnTo>
                  <a:lnTo>
                    <a:pt x="3089655" y="1670254"/>
                  </a:lnTo>
                </a:path>
                <a:path w="3089909" h="3622675">
                  <a:moveTo>
                    <a:pt x="2785109" y="514857"/>
                  </a:moveTo>
                  <a:lnTo>
                    <a:pt x="2797374" y="566803"/>
                  </a:lnTo>
                  <a:lnTo>
                    <a:pt x="2805346" y="618485"/>
                  </a:lnTo>
                  <a:lnTo>
                    <a:pt x="2809003" y="669583"/>
                  </a:lnTo>
                  <a:lnTo>
                    <a:pt x="2808319" y="719773"/>
                  </a:lnTo>
                  <a:lnTo>
                    <a:pt x="2803271" y="768730"/>
                  </a:lnTo>
                </a:path>
                <a:path w="3089909" h="3622675">
                  <a:moveTo>
                    <a:pt x="2077974" y="0"/>
                  </a:moveTo>
                  <a:lnTo>
                    <a:pt x="2094970" y="19855"/>
                  </a:lnTo>
                  <a:lnTo>
                    <a:pt x="2111263" y="40354"/>
                  </a:lnTo>
                  <a:lnTo>
                    <a:pt x="2126819" y="61471"/>
                  </a:lnTo>
                  <a:lnTo>
                    <a:pt x="2141601" y="83184"/>
                  </a:lnTo>
                </a:path>
                <a:path w="3089909" h="3622675">
                  <a:moveTo>
                    <a:pt x="1341754" y="345185"/>
                  </a:moveTo>
                  <a:lnTo>
                    <a:pt x="1333115" y="308302"/>
                  </a:lnTo>
                  <a:lnTo>
                    <a:pt x="1326832" y="271478"/>
                  </a:lnTo>
                  <a:lnTo>
                    <a:pt x="1322931" y="234868"/>
                  </a:lnTo>
                  <a:lnTo>
                    <a:pt x="1321434" y="198627"/>
                  </a:lnTo>
                </a:path>
                <a:path w="3089909" h="3622675">
                  <a:moveTo>
                    <a:pt x="875537" y="733043"/>
                  </a:moveTo>
                  <a:lnTo>
                    <a:pt x="863873" y="705223"/>
                  </a:lnTo>
                  <a:lnTo>
                    <a:pt x="853662" y="677068"/>
                  </a:lnTo>
                  <a:lnTo>
                    <a:pt x="844927" y="648676"/>
                  </a:lnTo>
                  <a:lnTo>
                    <a:pt x="837691" y="620140"/>
                  </a:lnTo>
                </a:path>
                <a:path w="3089909" h="3622675">
                  <a:moveTo>
                    <a:pt x="308609" y="1158620"/>
                  </a:moveTo>
                  <a:lnTo>
                    <a:pt x="347337" y="1162286"/>
                  </a:lnTo>
                  <a:lnTo>
                    <a:pt x="386302" y="1168511"/>
                  </a:lnTo>
                  <a:lnTo>
                    <a:pt x="425410" y="1177284"/>
                  </a:lnTo>
                  <a:lnTo>
                    <a:pt x="464565" y="1188592"/>
                  </a:lnTo>
                </a:path>
                <a:path w="3089909" h="3622675">
                  <a:moveTo>
                    <a:pt x="81533" y="2364104"/>
                  </a:moveTo>
                  <a:lnTo>
                    <a:pt x="60275" y="2343534"/>
                  </a:lnTo>
                  <a:lnTo>
                    <a:pt x="39576" y="2322226"/>
                  </a:lnTo>
                  <a:lnTo>
                    <a:pt x="19472" y="2300204"/>
                  </a:lnTo>
                  <a:lnTo>
                    <a:pt x="0" y="2277491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77051" y="1071626"/>
              <a:ext cx="1865249" cy="26970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29194"/>
              <a:ext cx="3731260" cy="4076700"/>
            </a:xfrm>
            <a:custGeom>
              <a:avLst/>
              <a:gdLst/>
              <a:ahLst/>
              <a:cxnLst/>
              <a:rect l="l" t="t" r="r" b="b"/>
              <a:pathLst>
                <a:path w="3731260" h="4076700">
                  <a:moveTo>
                    <a:pt x="2370808" y="3695700"/>
                  </a:moveTo>
                  <a:lnTo>
                    <a:pt x="1384300" y="3695700"/>
                  </a:lnTo>
                  <a:lnTo>
                    <a:pt x="1408257" y="3746500"/>
                  </a:lnTo>
                  <a:lnTo>
                    <a:pt x="1434330" y="3797300"/>
                  </a:lnTo>
                  <a:lnTo>
                    <a:pt x="1462405" y="3835400"/>
                  </a:lnTo>
                  <a:lnTo>
                    <a:pt x="1492365" y="3873500"/>
                  </a:lnTo>
                  <a:lnTo>
                    <a:pt x="1524095" y="3911600"/>
                  </a:lnTo>
                  <a:lnTo>
                    <a:pt x="1557478" y="3949700"/>
                  </a:lnTo>
                  <a:lnTo>
                    <a:pt x="1592398" y="3975100"/>
                  </a:lnTo>
                  <a:lnTo>
                    <a:pt x="1628741" y="4000500"/>
                  </a:lnTo>
                  <a:lnTo>
                    <a:pt x="1666390" y="4025900"/>
                  </a:lnTo>
                  <a:lnTo>
                    <a:pt x="1705229" y="4051300"/>
                  </a:lnTo>
                  <a:lnTo>
                    <a:pt x="1783743" y="4076700"/>
                  </a:lnTo>
                  <a:lnTo>
                    <a:pt x="1977449" y="4076700"/>
                  </a:lnTo>
                  <a:lnTo>
                    <a:pt x="2014869" y="4064000"/>
                  </a:lnTo>
                  <a:lnTo>
                    <a:pt x="2051591" y="4038600"/>
                  </a:lnTo>
                  <a:lnTo>
                    <a:pt x="2087506" y="4025900"/>
                  </a:lnTo>
                  <a:lnTo>
                    <a:pt x="2122504" y="4000500"/>
                  </a:lnTo>
                  <a:lnTo>
                    <a:pt x="2156475" y="3975100"/>
                  </a:lnTo>
                  <a:lnTo>
                    <a:pt x="2189309" y="3949700"/>
                  </a:lnTo>
                  <a:lnTo>
                    <a:pt x="2220896" y="3924300"/>
                  </a:lnTo>
                  <a:lnTo>
                    <a:pt x="2251126" y="3886200"/>
                  </a:lnTo>
                  <a:lnTo>
                    <a:pt x="2279889" y="3848100"/>
                  </a:lnTo>
                  <a:lnTo>
                    <a:pt x="2307076" y="3810000"/>
                  </a:lnTo>
                  <a:lnTo>
                    <a:pt x="2332575" y="3771900"/>
                  </a:lnTo>
                  <a:lnTo>
                    <a:pt x="2356277" y="3721100"/>
                  </a:lnTo>
                  <a:lnTo>
                    <a:pt x="2370808" y="3695700"/>
                  </a:lnTo>
                  <a:close/>
                </a:path>
                <a:path w="3731260" h="4076700">
                  <a:moveTo>
                    <a:pt x="935277" y="355600"/>
                  </a:moveTo>
                  <a:lnTo>
                    <a:pt x="836980" y="355600"/>
                  </a:lnTo>
                  <a:lnTo>
                    <a:pt x="787641" y="368300"/>
                  </a:lnTo>
                  <a:lnTo>
                    <a:pt x="750663" y="368300"/>
                  </a:lnTo>
                  <a:lnTo>
                    <a:pt x="679533" y="393700"/>
                  </a:lnTo>
                  <a:lnTo>
                    <a:pt x="645499" y="419100"/>
                  </a:lnTo>
                  <a:lnTo>
                    <a:pt x="612565" y="444500"/>
                  </a:lnTo>
                  <a:lnTo>
                    <a:pt x="580791" y="457200"/>
                  </a:lnTo>
                  <a:lnTo>
                    <a:pt x="550235" y="495300"/>
                  </a:lnTo>
                  <a:lnTo>
                    <a:pt x="520958" y="520700"/>
                  </a:lnTo>
                  <a:lnTo>
                    <a:pt x="493019" y="546100"/>
                  </a:lnTo>
                  <a:lnTo>
                    <a:pt x="466477" y="584200"/>
                  </a:lnTo>
                  <a:lnTo>
                    <a:pt x="441391" y="622300"/>
                  </a:lnTo>
                  <a:lnTo>
                    <a:pt x="417822" y="660400"/>
                  </a:lnTo>
                  <a:lnTo>
                    <a:pt x="395828" y="698500"/>
                  </a:lnTo>
                  <a:lnTo>
                    <a:pt x="375470" y="736600"/>
                  </a:lnTo>
                  <a:lnTo>
                    <a:pt x="356805" y="787400"/>
                  </a:lnTo>
                  <a:lnTo>
                    <a:pt x="339895" y="825500"/>
                  </a:lnTo>
                  <a:lnTo>
                    <a:pt x="324797" y="876300"/>
                  </a:lnTo>
                  <a:lnTo>
                    <a:pt x="311573" y="927100"/>
                  </a:lnTo>
                  <a:lnTo>
                    <a:pt x="300281" y="977900"/>
                  </a:lnTo>
                  <a:lnTo>
                    <a:pt x="290980" y="1016000"/>
                  </a:lnTo>
                  <a:lnTo>
                    <a:pt x="283730" y="1079500"/>
                  </a:lnTo>
                  <a:lnTo>
                    <a:pt x="278591" y="1130300"/>
                  </a:lnTo>
                  <a:lnTo>
                    <a:pt x="275621" y="1181100"/>
                  </a:lnTo>
                  <a:lnTo>
                    <a:pt x="274881" y="1231900"/>
                  </a:lnTo>
                  <a:lnTo>
                    <a:pt x="276430" y="1282700"/>
                  </a:lnTo>
                  <a:lnTo>
                    <a:pt x="280327" y="1346200"/>
                  </a:lnTo>
                  <a:lnTo>
                    <a:pt x="277126" y="1358900"/>
                  </a:lnTo>
                  <a:lnTo>
                    <a:pt x="237379" y="1358900"/>
                  </a:lnTo>
                  <a:lnTo>
                    <a:pt x="198880" y="1384300"/>
                  </a:lnTo>
                  <a:lnTo>
                    <a:pt x="161901" y="1397000"/>
                  </a:lnTo>
                  <a:lnTo>
                    <a:pt x="126714" y="1422400"/>
                  </a:lnTo>
                  <a:lnTo>
                    <a:pt x="93594" y="1460500"/>
                  </a:lnTo>
                  <a:lnTo>
                    <a:pt x="62811" y="1498600"/>
                  </a:lnTo>
                  <a:lnTo>
                    <a:pt x="34640" y="1536700"/>
                  </a:lnTo>
                  <a:lnTo>
                    <a:pt x="9351" y="1574800"/>
                  </a:lnTo>
                  <a:lnTo>
                    <a:pt x="0" y="1600200"/>
                  </a:lnTo>
                  <a:lnTo>
                    <a:pt x="0" y="2222500"/>
                  </a:lnTo>
                  <a:lnTo>
                    <a:pt x="15941" y="2260600"/>
                  </a:lnTo>
                  <a:lnTo>
                    <a:pt x="38887" y="2298700"/>
                  </a:lnTo>
                  <a:lnTo>
                    <a:pt x="64510" y="2336800"/>
                  </a:lnTo>
                  <a:lnTo>
                    <a:pt x="92753" y="2374900"/>
                  </a:lnTo>
                  <a:lnTo>
                    <a:pt x="123558" y="2400300"/>
                  </a:lnTo>
                  <a:lnTo>
                    <a:pt x="99401" y="2438400"/>
                  </a:lnTo>
                  <a:lnTo>
                    <a:pt x="78300" y="2489200"/>
                  </a:lnTo>
                  <a:lnTo>
                    <a:pt x="60333" y="2527300"/>
                  </a:lnTo>
                  <a:lnTo>
                    <a:pt x="45583" y="2578100"/>
                  </a:lnTo>
                  <a:lnTo>
                    <a:pt x="34129" y="2628900"/>
                  </a:lnTo>
                  <a:lnTo>
                    <a:pt x="26052" y="2679700"/>
                  </a:lnTo>
                  <a:lnTo>
                    <a:pt x="21434" y="2743200"/>
                  </a:lnTo>
                  <a:lnTo>
                    <a:pt x="20354" y="2794000"/>
                  </a:lnTo>
                  <a:lnTo>
                    <a:pt x="22894" y="2844800"/>
                  </a:lnTo>
                  <a:lnTo>
                    <a:pt x="29416" y="2908300"/>
                  </a:lnTo>
                  <a:lnTo>
                    <a:pt x="39603" y="2959100"/>
                  </a:lnTo>
                  <a:lnTo>
                    <a:pt x="53241" y="3009900"/>
                  </a:lnTo>
                  <a:lnTo>
                    <a:pt x="70117" y="3060700"/>
                  </a:lnTo>
                  <a:lnTo>
                    <a:pt x="90017" y="3098800"/>
                  </a:lnTo>
                  <a:lnTo>
                    <a:pt x="112729" y="3149600"/>
                  </a:lnTo>
                  <a:lnTo>
                    <a:pt x="138038" y="3187700"/>
                  </a:lnTo>
                  <a:lnTo>
                    <a:pt x="165732" y="3225800"/>
                  </a:lnTo>
                  <a:lnTo>
                    <a:pt x="195596" y="3251200"/>
                  </a:lnTo>
                  <a:lnTo>
                    <a:pt x="227417" y="3276600"/>
                  </a:lnTo>
                  <a:lnTo>
                    <a:pt x="260983" y="3302000"/>
                  </a:lnTo>
                  <a:lnTo>
                    <a:pt x="332491" y="3327400"/>
                  </a:lnTo>
                  <a:lnTo>
                    <a:pt x="370007" y="3340100"/>
                  </a:lnTo>
                  <a:lnTo>
                    <a:pt x="449834" y="3340100"/>
                  </a:lnTo>
                  <a:lnTo>
                    <a:pt x="452221" y="3352800"/>
                  </a:lnTo>
                  <a:lnTo>
                    <a:pt x="454647" y="3352800"/>
                  </a:lnTo>
                  <a:lnTo>
                    <a:pt x="476968" y="3403600"/>
                  </a:lnTo>
                  <a:lnTo>
                    <a:pt x="501031" y="3454400"/>
                  </a:lnTo>
                  <a:lnTo>
                    <a:pt x="526739" y="3505200"/>
                  </a:lnTo>
                  <a:lnTo>
                    <a:pt x="553995" y="3543300"/>
                  </a:lnTo>
                  <a:lnTo>
                    <a:pt x="582701" y="3581400"/>
                  </a:lnTo>
                  <a:lnTo>
                    <a:pt x="612759" y="3619500"/>
                  </a:lnTo>
                  <a:lnTo>
                    <a:pt x="644074" y="3657600"/>
                  </a:lnTo>
                  <a:lnTo>
                    <a:pt x="676547" y="3683000"/>
                  </a:lnTo>
                  <a:lnTo>
                    <a:pt x="710081" y="3721100"/>
                  </a:lnTo>
                  <a:lnTo>
                    <a:pt x="744579" y="3746500"/>
                  </a:lnTo>
                  <a:lnTo>
                    <a:pt x="779944" y="3759200"/>
                  </a:lnTo>
                  <a:lnTo>
                    <a:pt x="816078" y="3784600"/>
                  </a:lnTo>
                  <a:lnTo>
                    <a:pt x="966366" y="3835400"/>
                  </a:lnTo>
                  <a:lnTo>
                    <a:pt x="1121184" y="3835400"/>
                  </a:lnTo>
                  <a:lnTo>
                    <a:pt x="1236528" y="3797300"/>
                  </a:lnTo>
                  <a:lnTo>
                    <a:pt x="1311598" y="3746500"/>
                  </a:lnTo>
                  <a:lnTo>
                    <a:pt x="1348293" y="3721100"/>
                  </a:lnTo>
                  <a:lnTo>
                    <a:pt x="1384300" y="3695700"/>
                  </a:lnTo>
                  <a:lnTo>
                    <a:pt x="2370808" y="3695700"/>
                  </a:lnTo>
                  <a:lnTo>
                    <a:pt x="2378073" y="3683000"/>
                  </a:lnTo>
                  <a:lnTo>
                    <a:pt x="2397852" y="3632200"/>
                  </a:lnTo>
                  <a:lnTo>
                    <a:pt x="2415504" y="3568700"/>
                  </a:lnTo>
                  <a:lnTo>
                    <a:pt x="2430919" y="3517900"/>
                  </a:lnTo>
                  <a:lnTo>
                    <a:pt x="2443988" y="3467100"/>
                  </a:lnTo>
                  <a:lnTo>
                    <a:pt x="2975579" y="3467100"/>
                  </a:lnTo>
                  <a:lnTo>
                    <a:pt x="2985804" y="3454400"/>
                  </a:lnTo>
                  <a:lnTo>
                    <a:pt x="3015052" y="3429000"/>
                  </a:lnTo>
                  <a:lnTo>
                    <a:pt x="3068875" y="3365500"/>
                  </a:lnTo>
                  <a:lnTo>
                    <a:pt x="3093251" y="3327400"/>
                  </a:lnTo>
                  <a:lnTo>
                    <a:pt x="3115805" y="3289300"/>
                  </a:lnTo>
                  <a:lnTo>
                    <a:pt x="3136438" y="3238500"/>
                  </a:lnTo>
                  <a:lnTo>
                    <a:pt x="3155051" y="3200400"/>
                  </a:lnTo>
                  <a:lnTo>
                    <a:pt x="3171545" y="3149600"/>
                  </a:lnTo>
                  <a:lnTo>
                    <a:pt x="3185821" y="3098800"/>
                  </a:lnTo>
                  <a:lnTo>
                    <a:pt x="3197780" y="3048000"/>
                  </a:lnTo>
                  <a:lnTo>
                    <a:pt x="3207322" y="2997200"/>
                  </a:lnTo>
                  <a:lnTo>
                    <a:pt x="3214350" y="2946400"/>
                  </a:lnTo>
                  <a:lnTo>
                    <a:pt x="3218764" y="2895600"/>
                  </a:lnTo>
                  <a:lnTo>
                    <a:pt x="3220466" y="2844800"/>
                  </a:lnTo>
                  <a:lnTo>
                    <a:pt x="3263477" y="2832100"/>
                  </a:lnTo>
                  <a:lnTo>
                    <a:pt x="3305649" y="2806700"/>
                  </a:lnTo>
                  <a:lnTo>
                    <a:pt x="3346825" y="2794000"/>
                  </a:lnTo>
                  <a:lnTo>
                    <a:pt x="3386851" y="2768600"/>
                  </a:lnTo>
                  <a:lnTo>
                    <a:pt x="3425571" y="2743200"/>
                  </a:lnTo>
                  <a:lnTo>
                    <a:pt x="3462828" y="2705100"/>
                  </a:lnTo>
                  <a:lnTo>
                    <a:pt x="3498469" y="2667000"/>
                  </a:lnTo>
                  <a:lnTo>
                    <a:pt x="3526525" y="2628900"/>
                  </a:lnTo>
                  <a:lnTo>
                    <a:pt x="3552830" y="2603500"/>
                  </a:lnTo>
                  <a:lnTo>
                    <a:pt x="3577373" y="2565400"/>
                  </a:lnTo>
                  <a:lnTo>
                    <a:pt x="3600142" y="2527300"/>
                  </a:lnTo>
                  <a:lnTo>
                    <a:pt x="3621126" y="2476500"/>
                  </a:lnTo>
                  <a:lnTo>
                    <a:pt x="3640313" y="2438400"/>
                  </a:lnTo>
                  <a:lnTo>
                    <a:pt x="3657692" y="2400300"/>
                  </a:lnTo>
                  <a:lnTo>
                    <a:pt x="3673251" y="2349500"/>
                  </a:lnTo>
                  <a:lnTo>
                    <a:pt x="3686979" y="2298700"/>
                  </a:lnTo>
                  <a:lnTo>
                    <a:pt x="3698864" y="2260600"/>
                  </a:lnTo>
                  <a:lnTo>
                    <a:pt x="3708894" y="2209800"/>
                  </a:lnTo>
                  <a:lnTo>
                    <a:pt x="3717059" y="2159000"/>
                  </a:lnTo>
                  <a:lnTo>
                    <a:pt x="3723346" y="2108200"/>
                  </a:lnTo>
                  <a:lnTo>
                    <a:pt x="3727745" y="2070100"/>
                  </a:lnTo>
                  <a:lnTo>
                    <a:pt x="3730244" y="2019300"/>
                  </a:lnTo>
                  <a:lnTo>
                    <a:pt x="3730830" y="1968500"/>
                  </a:lnTo>
                  <a:lnTo>
                    <a:pt x="3729493" y="1917700"/>
                  </a:lnTo>
                  <a:lnTo>
                    <a:pt x="3726222" y="1866900"/>
                  </a:lnTo>
                  <a:lnTo>
                    <a:pt x="3721004" y="1816100"/>
                  </a:lnTo>
                  <a:lnTo>
                    <a:pt x="3713828" y="1765300"/>
                  </a:lnTo>
                  <a:lnTo>
                    <a:pt x="3704684" y="1714500"/>
                  </a:lnTo>
                  <a:lnTo>
                    <a:pt x="3693558" y="1676400"/>
                  </a:lnTo>
                  <a:lnTo>
                    <a:pt x="3680440" y="1625600"/>
                  </a:lnTo>
                  <a:lnTo>
                    <a:pt x="3665318" y="1574800"/>
                  </a:lnTo>
                  <a:lnTo>
                    <a:pt x="3648181" y="1536700"/>
                  </a:lnTo>
                  <a:lnTo>
                    <a:pt x="3629018" y="1485900"/>
                  </a:lnTo>
                  <a:lnTo>
                    <a:pt x="3607816" y="1447800"/>
                  </a:lnTo>
                  <a:lnTo>
                    <a:pt x="3613955" y="1422400"/>
                  </a:lnTo>
                  <a:lnTo>
                    <a:pt x="3619595" y="1397000"/>
                  </a:lnTo>
                  <a:lnTo>
                    <a:pt x="3624710" y="1371600"/>
                  </a:lnTo>
                  <a:lnTo>
                    <a:pt x="3629279" y="1358900"/>
                  </a:lnTo>
                  <a:lnTo>
                    <a:pt x="3637517" y="1295400"/>
                  </a:lnTo>
                  <a:lnTo>
                    <a:pt x="3642905" y="1244600"/>
                  </a:lnTo>
                  <a:lnTo>
                    <a:pt x="3645515" y="1193800"/>
                  </a:lnTo>
                  <a:lnTo>
                    <a:pt x="3645421" y="1143000"/>
                  </a:lnTo>
                  <a:lnTo>
                    <a:pt x="3642694" y="1092200"/>
                  </a:lnTo>
                  <a:lnTo>
                    <a:pt x="3637408" y="1041400"/>
                  </a:lnTo>
                  <a:lnTo>
                    <a:pt x="3629636" y="990600"/>
                  </a:lnTo>
                  <a:lnTo>
                    <a:pt x="3619451" y="939800"/>
                  </a:lnTo>
                  <a:lnTo>
                    <a:pt x="3606925" y="901700"/>
                  </a:lnTo>
                  <a:lnTo>
                    <a:pt x="3592132" y="850900"/>
                  </a:lnTo>
                  <a:lnTo>
                    <a:pt x="3575144" y="812800"/>
                  </a:lnTo>
                  <a:lnTo>
                    <a:pt x="3556035" y="762000"/>
                  </a:lnTo>
                  <a:lnTo>
                    <a:pt x="3534876" y="723900"/>
                  </a:lnTo>
                  <a:lnTo>
                    <a:pt x="3511742" y="685800"/>
                  </a:lnTo>
                  <a:lnTo>
                    <a:pt x="3486705" y="660400"/>
                  </a:lnTo>
                  <a:lnTo>
                    <a:pt x="3459838" y="622300"/>
                  </a:lnTo>
                  <a:lnTo>
                    <a:pt x="3431214" y="596900"/>
                  </a:lnTo>
                  <a:lnTo>
                    <a:pt x="3400905" y="571500"/>
                  </a:lnTo>
                  <a:lnTo>
                    <a:pt x="3368985" y="546100"/>
                  </a:lnTo>
                  <a:lnTo>
                    <a:pt x="3335527" y="520700"/>
                  </a:lnTo>
                  <a:lnTo>
                    <a:pt x="3300603" y="508000"/>
                  </a:lnTo>
                  <a:lnTo>
                    <a:pt x="3294516" y="469900"/>
                  </a:lnTo>
                  <a:lnTo>
                    <a:pt x="1167079" y="469900"/>
                  </a:lnTo>
                  <a:lnTo>
                    <a:pt x="1123315" y="444500"/>
                  </a:lnTo>
                  <a:lnTo>
                    <a:pt x="1078002" y="406400"/>
                  </a:lnTo>
                  <a:lnTo>
                    <a:pt x="1031391" y="393700"/>
                  </a:lnTo>
                  <a:lnTo>
                    <a:pt x="983732" y="368300"/>
                  </a:lnTo>
                  <a:lnTo>
                    <a:pt x="935277" y="355600"/>
                  </a:lnTo>
                  <a:close/>
                </a:path>
                <a:path w="3731260" h="4076700">
                  <a:moveTo>
                    <a:pt x="2975579" y="3467100"/>
                  </a:moveTo>
                  <a:lnTo>
                    <a:pt x="2443988" y="3467100"/>
                  </a:lnTo>
                  <a:lnTo>
                    <a:pt x="2484698" y="3492500"/>
                  </a:lnTo>
                  <a:lnTo>
                    <a:pt x="2527144" y="3530600"/>
                  </a:lnTo>
                  <a:lnTo>
                    <a:pt x="2571051" y="3543300"/>
                  </a:lnTo>
                  <a:lnTo>
                    <a:pt x="2616143" y="3568700"/>
                  </a:lnTo>
                  <a:lnTo>
                    <a:pt x="2662145" y="3568700"/>
                  </a:lnTo>
                  <a:lnTo>
                    <a:pt x="2708783" y="3581400"/>
                  </a:lnTo>
                  <a:lnTo>
                    <a:pt x="2746670" y="3581400"/>
                  </a:lnTo>
                  <a:lnTo>
                    <a:pt x="2820146" y="3556000"/>
                  </a:lnTo>
                  <a:lnTo>
                    <a:pt x="2855536" y="3543300"/>
                  </a:lnTo>
                  <a:lnTo>
                    <a:pt x="2889896" y="3530600"/>
                  </a:lnTo>
                  <a:lnTo>
                    <a:pt x="2923126" y="3505200"/>
                  </a:lnTo>
                  <a:lnTo>
                    <a:pt x="2955129" y="3492500"/>
                  </a:lnTo>
                  <a:lnTo>
                    <a:pt x="2975579" y="3467100"/>
                  </a:lnTo>
                  <a:close/>
                </a:path>
                <a:path w="3731260" h="4076700">
                  <a:moveTo>
                    <a:pt x="1650466" y="114300"/>
                  </a:moveTo>
                  <a:lnTo>
                    <a:pt x="1498494" y="114300"/>
                  </a:lnTo>
                  <a:lnTo>
                    <a:pt x="1461540" y="127000"/>
                  </a:lnTo>
                  <a:lnTo>
                    <a:pt x="1425382" y="152400"/>
                  </a:lnTo>
                  <a:lnTo>
                    <a:pt x="1390209" y="165100"/>
                  </a:lnTo>
                  <a:lnTo>
                    <a:pt x="1356211" y="190500"/>
                  </a:lnTo>
                  <a:lnTo>
                    <a:pt x="1323578" y="215900"/>
                  </a:lnTo>
                  <a:lnTo>
                    <a:pt x="1292501" y="254000"/>
                  </a:lnTo>
                  <a:lnTo>
                    <a:pt x="1263169" y="292100"/>
                  </a:lnTo>
                  <a:lnTo>
                    <a:pt x="1235772" y="330200"/>
                  </a:lnTo>
                  <a:lnTo>
                    <a:pt x="1210500" y="381000"/>
                  </a:lnTo>
                  <a:lnTo>
                    <a:pt x="1187543" y="419100"/>
                  </a:lnTo>
                  <a:lnTo>
                    <a:pt x="1167079" y="469900"/>
                  </a:lnTo>
                  <a:lnTo>
                    <a:pt x="3294516" y="469900"/>
                  </a:lnTo>
                  <a:lnTo>
                    <a:pt x="3292487" y="457200"/>
                  </a:lnTo>
                  <a:lnTo>
                    <a:pt x="3281352" y="406400"/>
                  </a:lnTo>
                  <a:lnTo>
                    <a:pt x="3267297" y="355600"/>
                  </a:lnTo>
                  <a:lnTo>
                    <a:pt x="3250422" y="304800"/>
                  </a:lnTo>
                  <a:lnTo>
                    <a:pt x="1908683" y="304800"/>
                  </a:lnTo>
                  <a:lnTo>
                    <a:pt x="1883695" y="266700"/>
                  </a:lnTo>
                  <a:lnTo>
                    <a:pt x="1829244" y="215900"/>
                  </a:lnTo>
                  <a:lnTo>
                    <a:pt x="1799970" y="190500"/>
                  </a:lnTo>
                  <a:lnTo>
                    <a:pt x="1763491" y="165100"/>
                  </a:lnTo>
                  <a:lnTo>
                    <a:pt x="1726287" y="139700"/>
                  </a:lnTo>
                  <a:lnTo>
                    <a:pt x="1650466" y="114300"/>
                  </a:lnTo>
                  <a:close/>
                </a:path>
                <a:path w="3731260" h="4076700">
                  <a:moveTo>
                    <a:pt x="2305378" y="0"/>
                  </a:moveTo>
                  <a:lnTo>
                    <a:pt x="2187035" y="0"/>
                  </a:lnTo>
                  <a:lnTo>
                    <a:pt x="2148756" y="12700"/>
                  </a:lnTo>
                  <a:lnTo>
                    <a:pt x="2111583" y="38100"/>
                  </a:lnTo>
                  <a:lnTo>
                    <a:pt x="2075831" y="63500"/>
                  </a:lnTo>
                  <a:lnTo>
                    <a:pt x="2041811" y="88900"/>
                  </a:lnTo>
                  <a:lnTo>
                    <a:pt x="2009839" y="127000"/>
                  </a:lnTo>
                  <a:lnTo>
                    <a:pt x="1980226" y="165100"/>
                  </a:lnTo>
                  <a:lnTo>
                    <a:pt x="1953287" y="203200"/>
                  </a:lnTo>
                  <a:lnTo>
                    <a:pt x="1929335" y="254000"/>
                  </a:lnTo>
                  <a:lnTo>
                    <a:pt x="1908683" y="304800"/>
                  </a:lnTo>
                  <a:lnTo>
                    <a:pt x="3250422" y="304800"/>
                  </a:lnTo>
                  <a:lnTo>
                    <a:pt x="3230826" y="266700"/>
                  </a:lnTo>
                  <a:lnTo>
                    <a:pt x="3208609" y="215900"/>
                  </a:lnTo>
                  <a:lnTo>
                    <a:pt x="2556002" y="215900"/>
                  </a:lnTo>
                  <a:lnTo>
                    <a:pt x="2527554" y="165100"/>
                  </a:lnTo>
                  <a:lnTo>
                    <a:pt x="2495581" y="127000"/>
                  </a:lnTo>
                  <a:lnTo>
                    <a:pt x="2460418" y="88900"/>
                  </a:lnTo>
                  <a:lnTo>
                    <a:pt x="2422398" y="50800"/>
                  </a:lnTo>
                  <a:lnTo>
                    <a:pt x="2384060" y="25400"/>
                  </a:lnTo>
                  <a:lnTo>
                    <a:pt x="2305378" y="0"/>
                  </a:lnTo>
                  <a:close/>
                </a:path>
                <a:path w="3731260" h="4076700">
                  <a:moveTo>
                    <a:pt x="2942257" y="0"/>
                  </a:moveTo>
                  <a:lnTo>
                    <a:pt x="2826976" y="0"/>
                  </a:lnTo>
                  <a:lnTo>
                    <a:pt x="2751749" y="25400"/>
                  </a:lnTo>
                  <a:lnTo>
                    <a:pt x="2715378" y="50800"/>
                  </a:lnTo>
                  <a:lnTo>
                    <a:pt x="2680170" y="63500"/>
                  </a:lnTo>
                  <a:lnTo>
                    <a:pt x="2646377" y="101600"/>
                  </a:lnTo>
                  <a:lnTo>
                    <a:pt x="2614251" y="139700"/>
                  </a:lnTo>
                  <a:lnTo>
                    <a:pt x="2584042" y="177800"/>
                  </a:lnTo>
                  <a:lnTo>
                    <a:pt x="2556002" y="215900"/>
                  </a:lnTo>
                  <a:lnTo>
                    <a:pt x="3208609" y="215900"/>
                  </a:lnTo>
                  <a:lnTo>
                    <a:pt x="3183871" y="177800"/>
                  </a:lnTo>
                  <a:lnTo>
                    <a:pt x="3156712" y="139700"/>
                  </a:lnTo>
                  <a:lnTo>
                    <a:pt x="3124136" y="101600"/>
                  </a:lnTo>
                  <a:lnTo>
                    <a:pt x="3089959" y="76200"/>
                  </a:lnTo>
                  <a:lnTo>
                    <a:pt x="3054431" y="50800"/>
                  </a:lnTo>
                  <a:lnTo>
                    <a:pt x="3017804" y="25400"/>
                  </a:lnTo>
                  <a:lnTo>
                    <a:pt x="29422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76370" y="2425446"/>
              <a:ext cx="210565" cy="21056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446018" y="2160396"/>
              <a:ext cx="790575" cy="631825"/>
            </a:xfrm>
            <a:custGeom>
              <a:avLst/>
              <a:gdLst/>
              <a:ahLst/>
              <a:cxnLst/>
              <a:rect l="l" t="t" r="r" b="b"/>
              <a:pathLst>
                <a:path w="790575" h="631825">
                  <a:moveTo>
                    <a:pt x="790194" y="360807"/>
                  </a:moveTo>
                  <a:lnTo>
                    <a:pt x="784618" y="312521"/>
                  </a:lnTo>
                  <a:lnTo>
                    <a:pt x="768769" y="268198"/>
                  </a:lnTo>
                  <a:lnTo>
                    <a:pt x="743889" y="229095"/>
                  </a:lnTo>
                  <a:lnTo>
                    <a:pt x="711263" y="196494"/>
                  </a:lnTo>
                  <a:lnTo>
                    <a:pt x="672134" y="171640"/>
                  </a:lnTo>
                  <a:lnTo>
                    <a:pt x="627799" y="155803"/>
                  </a:lnTo>
                  <a:lnTo>
                    <a:pt x="584758" y="150850"/>
                  </a:lnTo>
                  <a:lnTo>
                    <a:pt x="580910" y="143903"/>
                  </a:lnTo>
                  <a:lnTo>
                    <a:pt x="554316" y="108661"/>
                  </a:lnTo>
                  <a:lnTo>
                    <a:pt x="523138" y="77495"/>
                  </a:lnTo>
                  <a:lnTo>
                    <a:pt x="487895" y="50914"/>
                  </a:lnTo>
                  <a:lnTo>
                    <a:pt x="449046" y="29375"/>
                  </a:lnTo>
                  <a:lnTo>
                    <a:pt x="407098" y="13385"/>
                  </a:lnTo>
                  <a:lnTo>
                    <a:pt x="362534" y="3429"/>
                  </a:lnTo>
                  <a:lnTo>
                    <a:pt x="315849" y="0"/>
                  </a:lnTo>
                  <a:lnTo>
                    <a:pt x="269151" y="3429"/>
                  </a:lnTo>
                  <a:lnTo>
                    <a:pt x="224599" y="13385"/>
                  </a:lnTo>
                  <a:lnTo>
                    <a:pt x="182664" y="29375"/>
                  </a:lnTo>
                  <a:lnTo>
                    <a:pt x="143827" y="50914"/>
                  </a:lnTo>
                  <a:lnTo>
                    <a:pt x="108597" y="77495"/>
                  </a:lnTo>
                  <a:lnTo>
                    <a:pt x="77444" y="108661"/>
                  </a:lnTo>
                  <a:lnTo>
                    <a:pt x="50863" y="143903"/>
                  </a:lnTo>
                  <a:lnTo>
                    <a:pt x="29337" y="182727"/>
                  </a:lnTo>
                  <a:lnTo>
                    <a:pt x="13360" y="224663"/>
                  </a:lnTo>
                  <a:lnTo>
                    <a:pt x="3416" y="269201"/>
                  </a:lnTo>
                  <a:lnTo>
                    <a:pt x="0" y="315849"/>
                  </a:lnTo>
                  <a:lnTo>
                    <a:pt x="3416" y="362546"/>
                  </a:lnTo>
                  <a:lnTo>
                    <a:pt x="13360" y="407111"/>
                  </a:lnTo>
                  <a:lnTo>
                    <a:pt x="29337" y="449059"/>
                  </a:lnTo>
                  <a:lnTo>
                    <a:pt x="50863" y="487908"/>
                  </a:lnTo>
                  <a:lnTo>
                    <a:pt x="77444" y="523151"/>
                  </a:lnTo>
                  <a:lnTo>
                    <a:pt x="108597" y="554329"/>
                  </a:lnTo>
                  <a:lnTo>
                    <a:pt x="143827" y="580923"/>
                  </a:lnTo>
                  <a:lnTo>
                    <a:pt x="182664" y="602462"/>
                  </a:lnTo>
                  <a:lnTo>
                    <a:pt x="224599" y="618451"/>
                  </a:lnTo>
                  <a:lnTo>
                    <a:pt x="269151" y="628408"/>
                  </a:lnTo>
                  <a:lnTo>
                    <a:pt x="315849" y="631825"/>
                  </a:lnTo>
                  <a:lnTo>
                    <a:pt x="362534" y="628408"/>
                  </a:lnTo>
                  <a:lnTo>
                    <a:pt x="407098" y="618451"/>
                  </a:lnTo>
                  <a:lnTo>
                    <a:pt x="449046" y="602462"/>
                  </a:lnTo>
                  <a:lnTo>
                    <a:pt x="487895" y="580923"/>
                  </a:lnTo>
                  <a:lnTo>
                    <a:pt x="515391" y="560184"/>
                  </a:lnTo>
                  <a:lnTo>
                    <a:pt x="531202" y="565823"/>
                  </a:lnTo>
                  <a:lnTo>
                    <a:pt x="579501" y="571373"/>
                  </a:lnTo>
                  <a:lnTo>
                    <a:pt x="627799" y="565823"/>
                  </a:lnTo>
                  <a:lnTo>
                    <a:pt x="672134" y="549986"/>
                  </a:lnTo>
                  <a:lnTo>
                    <a:pt x="711263" y="525132"/>
                  </a:lnTo>
                  <a:lnTo>
                    <a:pt x="743889" y="492531"/>
                  </a:lnTo>
                  <a:lnTo>
                    <a:pt x="768769" y="453428"/>
                  </a:lnTo>
                  <a:lnTo>
                    <a:pt x="784618" y="409105"/>
                  </a:lnTo>
                  <a:lnTo>
                    <a:pt x="790194" y="3608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118324"/>
              <a:ext cx="3731260" cy="4088129"/>
            </a:xfrm>
            <a:custGeom>
              <a:avLst/>
              <a:gdLst/>
              <a:ahLst/>
              <a:cxnLst/>
              <a:rect l="l" t="t" r="r" b="b"/>
              <a:pathLst>
                <a:path w="3731260" h="4088129">
                  <a:moveTo>
                    <a:pt x="280327" y="1345731"/>
                  </a:moveTo>
                  <a:lnTo>
                    <a:pt x="276430" y="1291024"/>
                  </a:lnTo>
                  <a:lnTo>
                    <a:pt x="274881" y="1236765"/>
                  </a:lnTo>
                  <a:lnTo>
                    <a:pt x="275621" y="1183069"/>
                  </a:lnTo>
                  <a:lnTo>
                    <a:pt x="278591" y="1130051"/>
                  </a:lnTo>
                  <a:lnTo>
                    <a:pt x="283730" y="1077825"/>
                  </a:lnTo>
                  <a:lnTo>
                    <a:pt x="290980" y="1026506"/>
                  </a:lnTo>
                  <a:lnTo>
                    <a:pt x="300281" y="976208"/>
                  </a:lnTo>
                  <a:lnTo>
                    <a:pt x="311573" y="927047"/>
                  </a:lnTo>
                  <a:lnTo>
                    <a:pt x="324797" y="879137"/>
                  </a:lnTo>
                  <a:lnTo>
                    <a:pt x="339895" y="832593"/>
                  </a:lnTo>
                  <a:lnTo>
                    <a:pt x="356805" y="787529"/>
                  </a:lnTo>
                  <a:lnTo>
                    <a:pt x="375470" y="744061"/>
                  </a:lnTo>
                  <a:lnTo>
                    <a:pt x="395828" y="702302"/>
                  </a:lnTo>
                  <a:lnTo>
                    <a:pt x="417822" y="662367"/>
                  </a:lnTo>
                  <a:lnTo>
                    <a:pt x="441391" y="624372"/>
                  </a:lnTo>
                  <a:lnTo>
                    <a:pt x="466477" y="588430"/>
                  </a:lnTo>
                  <a:lnTo>
                    <a:pt x="493019" y="554656"/>
                  </a:lnTo>
                  <a:lnTo>
                    <a:pt x="520958" y="523166"/>
                  </a:lnTo>
                  <a:lnTo>
                    <a:pt x="550235" y="494074"/>
                  </a:lnTo>
                  <a:lnTo>
                    <a:pt x="580791" y="467494"/>
                  </a:lnTo>
                  <a:lnTo>
                    <a:pt x="612565" y="443541"/>
                  </a:lnTo>
                  <a:lnTo>
                    <a:pt x="645499" y="422330"/>
                  </a:lnTo>
                  <a:lnTo>
                    <a:pt x="679533" y="403975"/>
                  </a:lnTo>
                  <a:lnTo>
                    <a:pt x="714607" y="388591"/>
                  </a:lnTo>
                  <a:lnTo>
                    <a:pt x="787641" y="367196"/>
                  </a:lnTo>
                  <a:lnTo>
                    <a:pt x="836980" y="360397"/>
                  </a:lnTo>
                  <a:lnTo>
                    <a:pt x="886276" y="359666"/>
                  </a:lnTo>
                  <a:lnTo>
                    <a:pt x="935277" y="364926"/>
                  </a:lnTo>
                  <a:lnTo>
                    <a:pt x="983732" y="376102"/>
                  </a:lnTo>
                  <a:lnTo>
                    <a:pt x="1031391" y="393118"/>
                  </a:lnTo>
                  <a:lnTo>
                    <a:pt x="1078002" y="415899"/>
                  </a:lnTo>
                  <a:lnTo>
                    <a:pt x="1123315" y="444367"/>
                  </a:lnTo>
                  <a:lnTo>
                    <a:pt x="1167079" y="478448"/>
                  </a:lnTo>
                  <a:lnTo>
                    <a:pt x="1187543" y="427269"/>
                  </a:lnTo>
                  <a:lnTo>
                    <a:pt x="1210500" y="379627"/>
                  </a:lnTo>
                  <a:lnTo>
                    <a:pt x="1235772" y="335608"/>
                  </a:lnTo>
                  <a:lnTo>
                    <a:pt x="1263169" y="295297"/>
                  </a:lnTo>
                  <a:lnTo>
                    <a:pt x="1292501" y="258780"/>
                  </a:lnTo>
                  <a:lnTo>
                    <a:pt x="1323578" y="226143"/>
                  </a:lnTo>
                  <a:lnTo>
                    <a:pt x="1356211" y="197473"/>
                  </a:lnTo>
                  <a:lnTo>
                    <a:pt x="1390209" y="172853"/>
                  </a:lnTo>
                  <a:lnTo>
                    <a:pt x="1425382" y="152371"/>
                  </a:lnTo>
                  <a:lnTo>
                    <a:pt x="1461540" y="136112"/>
                  </a:lnTo>
                  <a:lnTo>
                    <a:pt x="1498494" y="124161"/>
                  </a:lnTo>
                  <a:lnTo>
                    <a:pt x="1536054" y="116606"/>
                  </a:lnTo>
                  <a:lnTo>
                    <a:pt x="1574029" y="113530"/>
                  </a:lnTo>
                  <a:lnTo>
                    <a:pt x="1612230" y="115021"/>
                  </a:lnTo>
                  <a:lnTo>
                    <a:pt x="1650466" y="121164"/>
                  </a:lnTo>
                  <a:lnTo>
                    <a:pt x="1688548" y="132044"/>
                  </a:lnTo>
                  <a:lnTo>
                    <a:pt x="1726287" y="147748"/>
                  </a:lnTo>
                  <a:lnTo>
                    <a:pt x="1763491" y="168361"/>
                  </a:lnTo>
                  <a:lnTo>
                    <a:pt x="1799970" y="193968"/>
                  </a:lnTo>
                  <a:lnTo>
                    <a:pt x="1829244" y="218854"/>
                  </a:lnTo>
                  <a:lnTo>
                    <a:pt x="1857184" y="246753"/>
                  </a:lnTo>
                  <a:lnTo>
                    <a:pt x="1883695" y="277532"/>
                  </a:lnTo>
                  <a:lnTo>
                    <a:pt x="1908683" y="311062"/>
                  </a:lnTo>
                  <a:lnTo>
                    <a:pt x="1929335" y="257712"/>
                  </a:lnTo>
                  <a:lnTo>
                    <a:pt x="1953287" y="208916"/>
                  </a:lnTo>
                  <a:lnTo>
                    <a:pt x="1980226" y="164825"/>
                  </a:lnTo>
                  <a:lnTo>
                    <a:pt x="2009839" y="125596"/>
                  </a:lnTo>
                  <a:lnTo>
                    <a:pt x="2041811" y="91381"/>
                  </a:lnTo>
                  <a:lnTo>
                    <a:pt x="2075831" y="62333"/>
                  </a:lnTo>
                  <a:lnTo>
                    <a:pt x="2111583" y="38608"/>
                  </a:lnTo>
                  <a:lnTo>
                    <a:pt x="2148756" y="20358"/>
                  </a:lnTo>
                  <a:lnTo>
                    <a:pt x="2187035" y="7738"/>
                  </a:lnTo>
                  <a:lnTo>
                    <a:pt x="2226107" y="900"/>
                  </a:lnTo>
                  <a:lnTo>
                    <a:pt x="2265659" y="0"/>
                  </a:lnTo>
                  <a:lnTo>
                    <a:pt x="2305378" y="5189"/>
                  </a:lnTo>
                  <a:lnTo>
                    <a:pt x="2344949" y="16624"/>
                  </a:lnTo>
                  <a:lnTo>
                    <a:pt x="2384060" y="34456"/>
                  </a:lnTo>
                  <a:lnTo>
                    <a:pt x="2422398" y="58840"/>
                  </a:lnTo>
                  <a:lnTo>
                    <a:pt x="2460418" y="90826"/>
                  </a:lnTo>
                  <a:lnTo>
                    <a:pt x="2495581" y="128801"/>
                  </a:lnTo>
                  <a:lnTo>
                    <a:pt x="2527554" y="172372"/>
                  </a:lnTo>
                  <a:lnTo>
                    <a:pt x="2556002" y="221146"/>
                  </a:lnTo>
                  <a:lnTo>
                    <a:pt x="2584042" y="177152"/>
                  </a:lnTo>
                  <a:lnTo>
                    <a:pt x="2614251" y="137973"/>
                  </a:lnTo>
                  <a:lnTo>
                    <a:pt x="2646377" y="103640"/>
                  </a:lnTo>
                  <a:lnTo>
                    <a:pt x="2680170" y="74182"/>
                  </a:lnTo>
                  <a:lnTo>
                    <a:pt x="2715378" y="49631"/>
                  </a:lnTo>
                  <a:lnTo>
                    <a:pt x="2751749" y="30016"/>
                  </a:lnTo>
                  <a:lnTo>
                    <a:pt x="2789032" y="15366"/>
                  </a:lnTo>
                  <a:lnTo>
                    <a:pt x="2826976" y="5713"/>
                  </a:lnTo>
                  <a:lnTo>
                    <a:pt x="2865329" y="1087"/>
                  </a:lnTo>
                  <a:lnTo>
                    <a:pt x="2903840" y="1516"/>
                  </a:lnTo>
                  <a:lnTo>
                    <a:pt x="2942257" y="7032"/>
                  </a:lnTo>
                  <a:lnTo>
                    <a:pt x="2980328" y="17665"/>
                  </a:lnTo>
                  <a:lnTo>
                    <a:pt x="3017804" y="33444"/>
                  </a:lnTo>
                  <a:lnTo>
                    <a:pt x="3054431" y="54400"/>
                  </a:lnTo>
                  <a:lnTo>
                    <a:pt x="3089959" y="80563"/>
                  </a:lnTo>
                  <a:lnTo>
                    <a:pt x="3124136" y="111963"/>
                  </a:lnTo>
                  <a:lnTo>
                    <a:pt x="3156712" y="148629"/>
                  </a:lnTo>
                  <a:lnTo>
                    <a:pt x="3183871" y="185352"/>
                  </a:lnTo>
                  <a:lnTo>
                    <a:pt x="3208609" y="225149"/>
                  </a:lnTo>
                  <a:lnTo>
                    <a:pt x="3230826" y="267758"/>
                  </a:lnTo>
                  <a:lnTo>
                    <a:pt x="3250422" y="312920"/>
                  </a:lnTo>
                  <a:lnTo>
                    <a:pt x="3267297" y="360373"/>
                  </a:lnTo>
                  <a:lnTo>
                    <a:pt x="3281352" y="409858"/>
                  </a:lnTo>
                  <a:lnTo>
                    <a:pt x="3292487" y="461115"/>
                  </a:lnTo>
                  <a:lnTo>
                    <a:pt x="3300603" y="513881"/>
                  </a:lnTo>
                  <a:lnTo>
                    <a:pt x="3335527" y="530003"/>
                  </a:lnTo>
                  <a:lnTo>
                    <a:pt x="3368985" y="549723"/>
                  </a:lnTo>
                  <a:lnTo>
                    <a:pt x="3400905" y="572854"/>
                  </a:lnTo>
                  <a:lnTo>
                    <a:pt x="3431214" y="599207"/>
                  </a:lnTo>
                  <a:lnTo>
                    <a:pt x="3459838" y="628595"/>
                  </a:lnTo>
                  <a:lnTo>
                    <a:pt x="3486705" y="660831"/>
                  </a:lnTo>
                  <a:lnTo>
                    <a:pt x="3511742" y="695727"/>
                  </a:lnTo>
                  <a:lnTo>
                    <a:pt x="3534876" y="733094"/>
                  </a:lnTo>
                  <a:lnTo>
                    <a:pt x="3556035" y="772746"/>
                  </a:lnTo>
                  <a:lnTo>
                    <a:pt x="3575144" y="814494"/>
                  </a:lnTo>
                  <a:lnTo>
                    <a:pt x="3592132" y="858152"/>
                  </a:lnTo>
                  <a:lnTo>
                    <a:pt x="3606925" y="903531"/>
                  </a:lnTo>
                  <a:lnTo>
                    <a:pt x="3619451" y="950443"/>
                  </a:lnTo>
                  <a:lnTo>
                    <a:pt x="3629636" y="998701"/>
                  </a:lnTo>
                  <a:lnTo>
                    <a:pt x="3637408" y="1048118"/>
                  </a:lnTo>
                  <a:lnTo>
                    <a:pt x="3642694" y="1098505"/>
                  </a:lnTo>
                  <a:lnTo>
                    <a:pt x="3645421" y="1149675"/>
                  </a:lnTo>
                  <a:lnTo>
                    <a:pt x="3645515" y="1201441"/>
                  </a:lnTo>
                  <a:lnTo>
                    <a:pt x="3642905" y="1253614"/>
                  </a:lnTo>
                  <a:lnTo>
                    <a:pt x="3637517" y="1306006"/>
                  </a:lnTo>
                  <a:lnTo>
                    <a:pt x="3629279" y="1358431"/>
                  </a:lnTo>
                  <a:lnTo>
                    <a:pt x="3619595" y="1404104"/>
                  </a:lnTo>
                  <a:lnTo>
                    <a:pt x="3607816" y="1448728"/>
                  </a:lnTo>
                  <a:lnTo>
                    <a:pt x="3629018" y="1491834"/>
                  </a:lnTo>
                  <a:lnTo>
                    <a:pt x="3648181" y="1536174"/>
                  </a:lnTo>
                  <a:lnTo>
                    <a:pt x="3665318" y="1581620"/>
                  </a:lnTo>
                  <a:lnTo>
                    <a:pt x="3680440" y="1628045"/>
                  </a:lnTo>
                  <a:lnTo>
                    <a:pt x="3693558" y="1675319"/>
                  </a:lnTo>
                  <a:lnTo>
                    <a:pt x="3704684" y="1723317"/>
                  </a:lnTo>
                  <a:lnTo>
                    <a:pt x="3713828" y="1771908"/>
                  </a:lnTo>
                  <a:lnTo>
                    <a:pt x="3721004" y="1820967"/>
                  </a:lnTo>
                  <a:lnTo>
                    <a:pt x="3726222" y="1870364"/>
                  </a:lnTo>
                  <a:lnTo>
                    <a:pt x="3729493" y="1919971"/>
                  </a:lnTo>
                  <a:lnTo>
                    <a:pt x="3730830" y="1969662"/>
                  </a:lnTo>
                  <a:lnTo>
                    <a:pt x="3730244" y="2019308"/>
                  </a:lnTo>
                  <a:lnTo>
                    <a:pt x="3727745" y="2068781"/>
                  </a:lnTo>
                  <a:lnTo>
                    <a:pt x="3723346" y="2117952"/>
                  </a:lnTo>
                  <a:lnTo>
                    <a:pt x="3717059" y="2166696"/>
                  </a:lnTo>
                  <a:lnTo>
                    <a:pt x="3708894" y="2214882"/>
                  </a:lnTo>
                  <a:lnTo>
                    <a:pt x="3698864" y="2262384"/>
                  </a:lnTo>
                  <a:lnTo>
                    <a:pt x="3686979" y="2309073"/>
                  </a:lnTo>
                  <a:lnTo>
                    <a:pt x="3673251" y="2354822"/>
                  </a:lnTo>
                  <a:lnTo>
                    <a:pt x="3657692" y="2399503"/>
                  </a:lnTo>
                  <a:lnTo>
                    <a:pt x="3640313" y="2442988"/>
                  </a:lnTo>
                  <a:lnTo>
                    <a:pt x="3621126" y="2485148"/>
                  </a:lnTo>
                  <a:lnTo>
                    <a:pt x="3600142" y="2525856"/>
                  </a:lnTo>
                  <a:lnTo>
                    <a:pt x="3577373" y="2564985"/>
                  </a:lnTo>
                  <a:lnTo>
                    <a:pt x="3552830" y="2602405"/>
                  </a:lnTo>
                  <a:lnTo>
                    <a:pt x="3526525" y="2637990"/>
                  </a:lnTo>
                  <a:lnTo>
                    <a:pt x="3498469" y="2671611"/>
                  </a:lnTo>
                  <a:lnTo>
                    <a:pt x="3462828" y="2708761"/>
                  </a:lnTo>
                  <a:lnTo>
                    <a:pt x="3425571" y="2741875"/>
                  </a:lnTo>
                  <a:lnTo>
                    <a:pt x="3386851" y="2770849"/>
                  </a:lnTo>
                  <a:lnTo>
                    <a:pt x="3346825" y="2795583"/>
                  </a:lnTo>
                  <a:lnTo>
                    <a:pt x="3305649" y="2815973"/>
                  </a:lnTo>
                  <a:lnTo>
                    <a:pt x="3263477" y="2831918"/>
                  </a:lnTo>
                  <a:lnTo>
                    <a:pt x="3220466" y="2843315"/>
                  </a:lnTo>
                  <a:lnTo>
                    <a:pt x="3218764" y="2898834"/>
                  </a:lnTo>
                  <a:lnTo>
                    <a:pt x="3214350" y="2953212"/>
                  </a:lnTo>
                  <a:lnTo>
                    <a:pt x="3207322" y="3006306"/>
                  </a:lnTo>
                  <a:lnTo>
                    <a:pt x="3197780" y="3057975"/>
                  </a:lnTo>
                  <a:lnTo>
                    <a:pt x="3185821" y="3108074"/>
                  </a:lnTo>
                  <a:lnTo>
                    <a:pt x="3171545" y="3156461"/>
                  </a:lnTo>
                  <a:lnTo>
                    <a:pt x="3155051" y="3202994"/>
                  </a:lnTo>
                  <a:lnTo>
                    <a:pt x="3136438" y="3247531"/>
                  </a:lnTo>
                  <a:lnTo>
                    <a:pt x="3115805" y="3289927"/>
                  </a:lnTo>
                  <a:lnTo>
                    <a:pt x="3093251" y="3330041"/>
                  </a:lnTo>
                  <a:lnTo>
                    <a:pt x="3068875" y="3367730"/>
                  </a:lnTo>
                  <a:lnTo>
                    <a:pt x="3042776" y="3402851"/>
                  </a:lnTo>
                  <a:lnTo>
                    <a:pt x="3015052" y="3435262"/>
                  </a:lnTo>
                  <a:lnTo>
                    <a:pt x="2985804" y="3464819"/>
                  </a:lnTo>
                  <a:lnTo>
                    <a:pt x="2955129" y="3491381"/>
                  </a:lnTo>
                  <a:lnTo>
                    <a:pt x="2923126" y="3514804"/>
                  </a:lnTo>
                  <a:lnTo>
                    <a:pt x="2889896" y="3534945"/>
                  </a:lnTo>
                  <a:lnTo>
                    <a:pt x="2855536" y="3551663"/>
                  </a:lnTo>
                  <a:lnTo>
                    <a:pt x="2783824" y="3574255"/>
                  </a:lnTo>
                  <a:lnTo>
                    <a:pt x="2708783" y="3581439"/>
                  </a:lnTo>
                  <a:lnTo>
                    <a:pt x="2662145" y="3577733"/>
                  </a:lnTo>
                  <a:lnTo>
                    <a:pt x="2616143" y="3567832"/>
                  </a:lnTo>
                  <a:lnTo>
                    <a:pt x="2571051" y="3551848"/>
                  </a:lnTo>
                  <a:lnTo>
                    <a:pt x="2527144" y="3529896"/>
                  </a:lnTo>
                  <a:lnTo>
                    <a:pt x="2484698" y="3502088"/>
                  </a:lnTo>
                  <a:lnTo>
                    <a:pt x="2443988" y="3468536"/>
                  </a:lnTo>
                  <a:lnTo>
                    <a:pt x="2430919" y="3525073"/>
                  </a:lnTo>
                  <a:lnTo>
                    <a:pt x="2415504" y="3579437"/>
                  </a:lnTo>
                  <a:lnTo>
                    <a:pt x="2397852" y="3631542"/>
                  </a:lnTo>
                  <a:lnTo>
                    <a:pt x="2378073" y="3681300"/>
                  </a:lnTo>
                  <a:lnTo>
                    <a:pt x="2356277" y="3728624"/>
                  </a:lnTo>
                  <a:lnTo>
                    <a:pt x="2332575" y="3773430"/>
                  </a:lnTo>
                  <a:lnTo>
                    <a:pt x="2307076" y="3815628"/>
                  </a:lnTo>
                  <a:lnTo>
                    <a:pt x="2279889" y="3855134"/>
                  </a:lnTo>
                  <a:lnTo>
                    <a:pt x="2251126" y="3891859"/>
                  </a:lnTo>
                  <a:lnTo>
                    <a:pt x="2220896" y="3925718"/>
                  </a:lnTo>
                  <a:lnTo>
                    <a:pt x="2189309" y="3956624"/>
                  </a:lnTo>
                  <a:lnTo>
                    <a:pt x="2156475" y="3984490"/>
                  </a:lnTo>
                  <a:lnTo>
                    <a:pt x="2122504" y="4009229"/>
                  </a:lnTo>
                  <a:lnTo>
                    <a:pt x="2087506" y="4030754"/>
                  </a:lnTo>
                  <a:lnTo>
                    <a:pt x="2051591" y="4048980"/>
                  </a:lnTo>
                  <a:lnTo>
                    <a:pt x="2014869" y="4063818"/>
                  </a:lnTo>
                  <a:lnTo>
                    <a:pt x="1977449" y="4075183"/>
                  </a:lnTo>
                  <a:lnTo>
                    <a:pt x="1939442" y="4082988"/>
                  </a:lnTo>
                  <a:lnTo>
                    <a:pt x="1900958" y="4087146"/>
                  </a:lnTo>
                  <a:lnTo>
                    <a:pt x="1862107" y="4087570"/>
                  </a:lnTo>
                  <a:lnTo>
                    <a:pt x="1822998" y="4084174"/>
                  </a:lnTo>
                  <a:lnTo>
                    <a:pt x="1783743" y="4076871"/>
                  </a:lnTo>
                  <a:lnTo>
                    <a:pt x="1744449" y="4065574"/>
                  </a:lnTo>
                  <a:lnTo>
                    <a:pt x="1705229" y="4050196"/>
                  </a:lnTo>
                  <a:lnTo>
                    <a:pt x="1666390" y="4030733"/>
                  </a:lnTo>
                  <a:lnTo>
                    <a:pt x="1628741" y="4007482"/>
                  </a:lnTo>
                  <a:lnTo>
                    <a:pt x="1592398" y="3980569"/>
                  </a:lnTo>
                  <a:lnTo>
                    <a:pt x="1557478" y="3950124"/>
                  </a:lnTo>
                  <a:lnTo>
                    <a:pt x="1524095" y="3916275"/>
                  </a:lnTo>
                  <a:lnTo>
                    <a:pt x="1492365" y="3879149"/>
                  </a:lnTo>
                  <a:lnTo>
                    <a:pt x="1462405" y="3838874"/>
                  </a:lnTo>
                  <a:lnTo>
                    <a:pt x="1434330" y="3795579"/>
                  </a:lnTo>
                  <a:lnTo>
                    <a:pt x="1408257" y="3749391"/>
                  </a:lnTo>
                  <a:lnTo>
                    <a:pt x="1384300" y="3700438"/>
                  </a:lnTo>
                  <a:lnTo>
                    <a:pt x="1348293" y="3730173"/>
                  </a:lnTo>
                  <a:lnTo>
                    <a:pt x="1311598" y="3756351"/>
                  </a:lnTo>
                  <a:lnTo>
                    <a:pt x="1274310" y="3779010"/>
                  </a:lnTo>
                  <a:lnTo>
                    <a:pt x="1236528" y="3798183"/>
                  </a:lnTo>
                  <a:lnTo>
                    <a:pt x="1198348" y="3813908"/>
                  </a:lnTo>
                  <a:lnTo>
                    <a:pt x="1159868" y="3826220"/>
                  </a:lnTo>
                  <a:lnTo>
                    <a:pt x="1121184" y="3835153"/>
                  </a:lnTo>
                  <a:lnTo>
                    <a:pt x="1082395" y="3840745"/>
                  </a:lnTo>
                  <a:lnTo>
                    <a:pt x="1043598" y="3843031"/>
                  </a:lnTo>
                  <a:lnTo>
                    <a:pt x="1004889" y="3842046"/>
                  </a:lnTo>
                  <a:lnTo>
                    <a:pt x="966366" y="3837826"/>
                  </a:lnTo>
                  <a:lnTo>
                    <a:pt x="928126" y="3830407"/>
                  </a:lnTo>
                  <a:lnTo>
                    <a:pt x="890267" y="3819824"/>
                  </a:lnTo>
                  <a:lnTo>
                    <a:pt x="852885" y="3806113"/>
                  </a:lnTo>
                  <a:lnTo>
                    <a:pt x="816078" y="3789310"/>
                  </a:lnTo>
                  <a:lnTo>
                    <a:pt x="779944" y="3769450"/>
                  </a:lnTo>
                  <a:lnTo>
                    <a:pt x="744579" y="3746568"/>
                  </a:lnTo>
                  <a:lnTo>
                    <a:pt x="710081" y="3720702"/>
                  </a:lnTo>
                  <a:lnTo>
                    <a:pt x="676547" y="3691886"/>
                  </a:lnTo>
                  <a:lnTo>
                    <a:pt x="644074" y="3660155"/>
                  </a:lnTo>
                  <a:lnTo>
                    <a:pt x="612759" y="3625547"/>
                  </a:lnTo>
                  <a:lnTo>
                    <a:pt x="582701" y="3588095"/>
                  </a:lnTo>
                  <a:lnTo>
                    <a:pt x="553995" y="3547836"/>
                  </a:lnTo>
                  <a:lnTo>
                    <a:pt x="526739" y="3504806"/>
                  </a:lnTo>
                  <a:lnTo>
                    <a:pt x="501031" y="3459040"/>
                  </a:lnTo>
                  <a:lnTo>
                    <a:pt x="476968" y="3410574"/>
                  </a:lnTo>
                  <a:lnTo>
                    <a:pt x="454647" y="3359443"/>
                  </a:lnTo>
                  <a:lnTo>
                    <a:pt x="408414" y="3345343"/>
                  </a:lnTo>
                  <a:lnTo>
                    <a:pt x="370007" y="3343401"/>
                  </a:lnTo>
                  <a:lnTo>
                    <a:pt x="332491" y="3335958"/>
                  </a:lnTo>
                  <a:lnTo>
                    <a:pt x="296078" y="3323260"/>
                  </a:lnTo>
                  <a:lnTo>
                    <a:pt x="260983" y="3305554"/>
                  </a:lnTo>
                  <a:lnTo>
                    <a:pt x="227417" y="3283087"/>
                  </a:lnTo>
                  <a:lnTo>
                    <a:pt x="195596" y="3256105"/>
                  </a:lnTo>
                  <a:lnTo>
                    <a:pt x="165732" y="3224855"/>
                  </a:lnTo>
                  <a:lnTo>
                    <a:pt x="138038" y="3189584"/>
                  </a:lnTo>
                  <a:lnTo>
                    <a:pt x="112729" y="3150538"/>
                  </a:lnTo>
                  <a:lnTo>
                    <a:pt x="90017" y="3107964"/>
                  </a:lnTo>
                  <a:lnTo>
                    <a:pt x="70117" y="3062109"/>
                  </a:lnTo>
                  <a:lnTo>
                    <a:pt x="53241" y="3013219"/>
                  </a:lnTo>
                  <a:lnTo>
                    <a:pt x="39603" y="2961541"/>
                  </a:lnTo>
                  <a:lnTo>
                    <a:pt x="29416" y="2907322"/>
                  </a:lnTo>
                  <a:lnTo>
                    <a:pt x="22894" y="2850808"/>
                  </a:lnTo>
                  <a:lnTo>
                    <a:pt x="20354" y="2796296"/>
                  </a:lnTo>
                  <a:lnTo>
                    <a:pt x="21434" y="2742134"/>
                  </a:lnTo>
                  <a:lnTo>
                    <a:pt x="26052" y="2688681"/>
                  </a:lnTo>
                  <a:lnTo>
                    <a:pt x="34129" y="2636298"/>
                  </a:lnTo>
                  <a:lnTo>
                    <a:pt x="45583" y="2585344"/>
                  </a:lnTo>
                  <a:lnTo>
                    <a:pt x="60333" y="2536178"/>
                  </a:lnTo>
                  <a:lnTo>
                    <a:pt x="78300" y="2489160"/>
                  </a:lnTo>
                  <a:lnTo>
                    <a:pt x="99401" y="2444649"/>
                  </a:lnTo>
                  <a:lnTo>
                    <a:pt x="123557" y="2403006"/>
                  </a:lnTo>
                  <a:lnTo>
                    <a:pt x="92753" y="2373413"/>
                  </a:lnTo>
                  <a:lnTo>
                    <a:pt x="64510" y="2340251"/>
                  </a:lnTo>
                  <a:lnTo>
                    <a:pt x="38887" y="2303841"/>
                  </a:lnTo>
                  <a:lnTo>
                    <a:pt x="15941" y="2264507"/>
                  </a:lnTo>
                  <a:lnTo>
                    <a:pt x="0" y="2231431"/>
                  </a:lnTo>
                </a:path>
                <a:path w="3731260" h="4088129">
                  <a:moveTo>
                    <a:pt x="0" y="1605013"/>
                  </a:moveTo>
                  <a:lnTo>
                    <a:pt x="34640" y="1538647"/>
                  </a:lnTo>
                  <a:lnTo>
                    <a:pt x="62811" y="1497633"/>
                  </a:lnTo>
                  <a:lnTo>
                    <a:pt x="93594" y="1461281"/>
                  </a:lnTo>
                  <a:lnTo>
                    <a:pt x="126714" y="1429849"/>
                  </a:lnTo>
                  <a:lnTo>
                    <a:pt x="161901" y="1403592"/>
                  </a:lnTo>
                  <a:lnTo>
                    <a:pt x="198880" y="1382766"/>
                  </a:lnTo>
                  <a:lnTo>
                    <a:pt x="237379" y="1367627"/>
                  </a:lnTo>
                  <a:lnTo>
                    <a:pt x="277126" y="1358431"/>
                  </a:lnTo>
                  <a:lnTo>
                    <a:pt x="280327" y="1345731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70020" y="2419096"/>
              <a:ext cx="223265" cy="22326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27622" y="326136"/>
              <a:ext cx="4109085" cy="3476625"/>
            </a:xfrm>
            <a:custGeom>
              <a:avLst/>
              <a:gdLst/>
              <a:ahLst/>
              <a:cxnLst/>
              <a:rect l="l" t="t" r="r" b="b"/>
              <a:pathLst>
                <a:path w="4109085" h="3476625">
                  <a:moveTo>
                    <a:pt x="4108589" y="2195068"/>
                  </a:moveTo>
                  <a:lnTo>
                    <a:pt x="4103023" y="2243361"/>
                  </a:lnTo>
                  <a:lnTo>
                    <a:pt x="4087169" y="2287686"/>
                  </a:lnTo>
                  <a:lnTo>
                    <a:pt x="4062293" y="2326782"/>
                  </a:lnTo>
                  <a:lnTo>
                    <a:pt x="4029661" y="2359387"/>
                  </a:lnTo>
                  <a:lnTo>
                    <a:pt x="3990540" y="2384238"/>
                  </a:lnTo>
                  <a:lnTo>
                    <a:pt x="3946197" y="2400074"/>
                  </a:lnTo>
                  <a:lnTo>
                    <a:pt x="3897896" y="2405634"/>
                  </a:lnTo>
                  <a:lnTo>
                    <a:pt x="3849603" y="2400074"/>
                  </a:lnTo>
                  <a:lnTo>
                    <a:pt x="3805277" y="2384238"/>
                  </a:lnTo>
                  <a:lnTo>
                    <a:pt x="3766181" y="2359387"/>
                  </a:lnTo>
                  <a:lnTo>
                    <a:pt x="3733577" y="2326782"/>
                  </a:lnTo>
                  <a:lnTo>
                    <a:pt x="3708725" y="2287686"/>
                  </a:lnTo>
                  <a:lnTo>
                    <a:pt x="3692889" y="2243361"/>
                  </a:lnTo>
                  <a:lnTo>
                    <a:pt x="3687330" y="2195068"/>
                  </a:lnTo>
                  <a:lnTo>
                    <a:pt x="3692889" y="2146774"/>
                  </a:lnTo>
                  <a:lnTo>
                    <a:pt x="3708725" y="2102449"/>
                  </a:lnTo>
                  <a:lnTo>
                    <a:pt x="3733577" y="2063353"/>
                  </a:lnTo>
                  <a:lnTo>
                    <a:pt x="3766181" y="2030748"/>
                  </a:lnTo>
                  <a:lnTo>
                    <a:pt x="3805277" y="2005897"/>
                  </a:lnTo>
                  <a:lnTo>
                    <a:pt x="3849603" y="1990061"/>
                  </a:lnTo>
                  <a:lnTo>
                    <a:pt x="3897896" y="1984502"/>
                  </a:lnTo>
                  <a:lnTo>
                    <a:pt x="3946197" y="1990061"/>
                  </a:lnTo>
                  <a:lnTo>
                    <a:pt x="3990540" y="2005897"/>
                  </a:lnTo>
                  <a:lnTo>
                    <a:pt x="4029661" y="2030748"/>
                  </a:lnTo>
                  <a:lnTo>
                    <a:pt x="4062293" y="2063353"/>
                  </a:lnTo>
                  <a:lnTo>
                    <a:pt x="4087169" y="2102449"/>
                  </a:lnTo>
                  <a:lnTo>
                    <a:pt x="4103023" y="2146774"/>
                  </a:lnTo>
                  <a:lnTo>
                    <a:pt x="4108589" y="2195068"/>
                  </a:lnTo>
                  <a:close/>
                </a:path>
                <a:path w="4109085" h="3476625">
                  <a:moveTo>
                    <a:pt x="3950220" y="2150110"/>
                  </a:moveTo>
                  <a:lnTo>
                    <a:pt x="3946794" y="2196800"/>
                  </a:lnTo>
                  <a:lnTo>
                    <a:pt x="3936841" y="2241364"/>
                  </a:lnTo>
                  <a:lnTo>
                    <a:pt x="3920851" y="2283312"/>
                  </a:lnTo>
                  <a:lnTo>
                    <a:pt x="3899312" y="2322157"/>
                  </a:lnTo>
                  <a:lnTo>
                    <a:pt x="3872713" y="2357409"/>
                  </a:lnTo>
                  <a:lnTo>
                    <a:pt x="3841543" y="2388578"/>
                  </a:lnTo>
                  <a:lnTo>
                    <a:pt x="3806292" y="2415177"/>
                  </a:lnTo>
                  <a:lnTo>
                    <a:pt x="3767447" y="2436716"/>
                  </a:lnTo>
                  <a:lnTo>
                    <a:pt x="3725498" y="2452707"/>
                  </a:lnTo>
                  <a:lnTo>
                    <a:pt x="3680934" y="2462659"/>
                  </a:lnTo>
                  <a:lnTo>
                    <a:pt x="3634244" y="2466086"/>
                  </a:lnTo>
                  <a:lnTo>
                    <a:pt x="3587557" y="2462659"/>
                  </a:lnTo>
                  <a:lnTo>
                    <a:pt x="3543001" y="2452707"/>
                  </a:lnTo>
                  <a:lnTo>
                    <a:pt x="3501065" y="2436716"/>
                  </a:lnTo>
                  <a:lnTo>
                    <a:pt x="3462235" y="2415177"/>
                  </a:lnTo>
                  <a:lnTo>
                    <a:pt x="3427000" y="2388578"/>
                  </a:lnTo>
                  <a:lnTo>
                    <a:pt x="3395848" y="2357409"/>
                  </a:lnTo>
                  <a:lnTo>
                    <a:pt x="3369265" y="2322157"/>
                  </a:lnTo>
                  <a:lnTo>
                    <a:pt x="3347741" y="2283312"/>
                  </a:lnTo>
                  <a:lnTo>
                    <a:pt x="3331763" y="2241364"/>
                  </a:lnTo>
                  <a:lnTo>
                    <a:pt x="3321818" y="2196800"/>
                  </a:lnTo>
                  <a:lnTo>
                    <a:pt x="3318395" y="2150110"/>
                  </a:lnTo>
                  <a:lnTo>
                    <a:pt x="3321818" y="2103451"/>
                  </a:lnTo>
                  <a:lnTo>
                    <a:pt x="3331763" y="2058913"/>
                  </a:lnTo>
                  <a:lnTo>
                    <a:pt x="3347741" y="2016985"/>
                  </a:lnTo>
                  <a:lnTo>
                    <a:pt x="3369265" y="1978156"/>
                  </a:lnTo>
                  <a:lnTo>
                    <a:pt x="3395848" y="1942917"/>
                  </a:lnTo>
                  <a:lnTo>
                    <a:pt x="3427000" y="1911756"/>
                  </a:lnTo>
                  <a:lnTo>
                    <a:pt x="3462235" y="1885163"/>
                  </a:lnTo>
                  <a:lnTo>
                    <a:pt x="3501065" y="1863627"/>
                  </a:lnTo>
                  <a:lnTo>
                    <a:pt x="3543001" y="1847639"/>
                  </a:lnTo>
                  <a:lnTo>
                    <a:pt x="3587557" y="1837687"/>
                  </a:lnTo>
                  <a:lnTo>
                    <a:pt x="3634244" y="1834261"/>
                  </a:lnTo>
                  <a:lnTo>
                    <a:pt x="3680934" y="1837687"/>
                  </a:lnTo>
                  <a:lnTo>
                    <a:pt x="3725498" y="1847639"/>
                  </a:lnTo>
                  <a:lnTo>
                    <a:pt x="3767447" y="1863627"/>
                  </a:lnTo>
                  <a:lnTo>
                    <a:pt x="3806292" y="1885163"/>
                  </a:lnTo>
                  <a:lnTo>
                    <a:pt x="3841543" y="1911756"/>
                  </a:lnTo>
                  <a:lnTo>
                    <a:pt x="3872713" y="1942917"/>
                  </a:lnTo>
                  <a:lnTo>
                    <a:pt x="3899312" y="1978156"/>
                  </a:lnTo>
                  <a:lnTo>
                    <a:pt x="3920851" y="2016985"/>
                  </a:lnTo>
                  <a:lnTo>
                    <a:pt x="3936841" y="2058913"/>
                  </a:lnTo>
                  <a:lnTo>
                    <a:pt x="3946794" y="2103451"/>
                  </a:lnTo>
                  <a:lnTo>
                    <a:pt x="3950220" y="2150110"/>
                  </a:lnTo>
                  <a:close/>
                </a:path>
                <a:path w="4109085" h="3476625">
                  <a:moveTo>
                    <a:pt x="222288" y="2254631"/>
                  </a:moveTo>
                  <a:lnTo>
                    <a:pt x="175828" y="2255820"/>
                  </a:lnTo>
                  <a:lnTo>
                    <a:pt x="129869" y="2248695"/>
                  </a:lnTo>
                  <a:lnTo>
                    <a:pt x="84911" y="2233444"/>
                  </a:lnTo>
                  <a:lnTo>
                    <a:pt x="41454" y="2210256"/>
                  </a:lnTo>
                  <a:lnTo>
                    <a:pt x="0" y="2179320"/>
                  </a:lnTo>
                </a:path>
                <a:path w="4109085" h="3476625">
                  <a:moveTo>
                    <a:pt x="418426" y="3079623"/>
                  </a:moveTo>
                  <a:lnTo>
                    <a:pt x="394756" y="3092172"/>
                  </a:lnTo>
                  <a:lnTo>
                    <a:pt x="370603" y="3102387"/>
                  </a:lnTo>
                  <a:lnTo>
                    <a:pt x="346048" y="3110269"/>
                  </a:lnTo>
                  <a:lnTo>
                    <a:pt x="321170" y="3115818"/>
                  </a:lnTo>
                </a:path>
                <a:path w="4109085" h="3476625">
                  <a:moveTo>
                    <a:pt x="1256423" y="3476117"/>
                  </a:moveTo>
                  <a:lnTo>
                    <a:pt x="1239596" y="3436719"/>
                  </a:lnTo>
                  <a:lnTo>
                    <a:pt x="1224197" y="3396107"/>
                  </a:lnTo>
                  <a:lnTo>
                    <a:pt x="1210275" y="3354351"/>
                  </a:lnTo>
                  <a:lnTo>
                    <a:pt x="1197876" y="3311525"/>
                  </a:lnTo>
                </a:path>
                <a:path w="4109085" h="3476625">
                  <a:moveTo>
                    <a:pt x="2340114" y="3065653"/>
                  </a:moveTo>
                  <a:lnTo>
                    <a:pt x="2336713" y="3111426"/>
                  </a:lnTo>
                  <a:lnTo>
                    <a:pt x="2331669" y="3156854"/>
                  </a:lnTo>
                  <a:lnTo>
                    <a:pt x="2325005" y="3201830"/>
                  </a:lnTo>
                  <a:lnTo>
                    <a:pt x="2316746" y="3246247"/>
                  </a:lnTo>
                </a:path>
                <a:path w="4109085" h="3476625">
                  <a:moveTo>
                    <a:pt x="2805442" y="1949831"/>
                  </a:moveTo>
                  <a:lnTo>
                    <a:pt x="2837650" y="1974958"/>
                  </a:lnTo>
                  <a:lnTo>
                    <a:pt x="2868268" y="2003129"/>
                  </a:lnTo>
                  <a:lnTo>
                    <a:pt x="2897224" y="2034179"/>
                  </a:lnTo>
                  <a:lnTo>
                    <a:pt x="2924449" y="2067942"/>
                  </a:lnTo>
                  <a:lnTo>
                    <a:pt x="2949874" y="2104255"/>
                  </a:lnTo>
                  <a:lnTo>
                    <a:pt x="2973427" y="2142951"/>
                  </a:lnTo>
                  <a:lnTo>
                    <a:pt x="2995041" y="2183865"/>
                  </a:lnTo>
                  <a:lnTo>
                    <a:pt x="3014643" y="2226833"/>
                  </a:lnTo>
                  <a:lnTo>
                    <a:pt x="3032165" y="2271690"/>
                  </a:lnTo>
                  <a:lnTo>
                    <a:pt x="3047536" y="2318271"/>
                  </a:lnTo>
                  <a:lnTo>
                    <a:pt x="3060687" y="2366410"/>
                  </a:lnTo>
                  <a:lnTo>
                    <a:pt x="3071547" y="2415942"/>
                  </a:lnTo>
                  <a:lnTo>
                    <a:pt x="3080047" y="2466704"/>
                  </a:lnTo>
                  <a:lnTo>
                    <a:pt x="3086116" y="2518528"/>
                  </a:lnTo>
                  <a:lnTo>
                    <a:pt x="3089685" y="2571252"/>
                  </a:lnTo>
                  <a:lnTo>
                    <a:pt x="3090684" y="2624709"/>
                  </a:lnTo>
                </a:path>
                <a:path w="4109085" h="3476625">
                  <a:moveTo>
                    <a:pt x="3478415" y="1231011"/>
                  </a:moveTo>
                  <a:lnTo>
                    <a:pt x="3462904" y="1278845"/>
                  </a:lnTo>
                  <a:lnTo>
                    <a:pt x="3445005" y="1324680"/>
                  </a:lnTo>
                  <a:lnTo>
                    <a:pt x="3424805" y="1368313"/>
                  </a:lnTo>
                  <a:lnTo>
                    <a:pt x="3402394" y="1409544"/>
                  </a:lnTo>
                  <a:lnTo>
                    <a:pt x="3377859" y="1448172"/>
                  </a:lnTo>
                  <a:lnTo>
                    <a:pt x="3351288" y="1483995"/>
                  </a:lnTo>
                </a:path>
                <a:path w="4109085" h="3476625">
                  <a:moveTo>
                    <a:pt x="3173488" y="291846"/>
                  </a:moveTo>
                  <a:lnTo>
                    <a:pt x="3176683" y="321556"/>
                  </a:lnTo>
                  <a:lnTo>
                    <a:pt x="3178854" y="351409"/>
                  </a:lnTo>
                  <a:lnTo>
                    <a:pt x="3180025" y="381357"/>
                  </a:lnTo>
                  <a:lnTo>
                    <a:pt x="3180219" y="411353"/>
                  </a:lnTo>
                </a:path>
                <a:path w="4109085" h="3476625">
                  <a:moveTo>
                    <a:pt x="2362212" y="152400"/>
                  </a:moveTo>
                  <a:lnTo>
                    <a:pt x="2375605" y="111799"/>
                  </a:lnTo>
                  <a:lnTo>
                    <a:pt x="2390962" y="72771"/>
                  </a:lnTo>
                  <a:lnTo>
                    <a:pt x="2408200" y="35456"/>
                  </a:lnTo>
                  <a:lnTo>
                    <a:pt x="2427236" y="0"/>
                  </a:lnTo>
                </a:path>
                <a:path w="4109085" h="3476625">
                  <a:moveTo>
                    <a:pt x="1753374" y="225044"/>
                  </a:moveTo>
                  <a:lnTo>
                    <a:pt x="1759155" y="191200"/>
                  </a:lnTo>
                  <a:lnTo>
                    <a:pt x="1766376" y="157940"/>
                  </a:lnTo>
                  <a:lnTo>
                    <a:pt x="1775002" y="125370"/>
                  </a:lnTo>
                  <a:lnTo>
                    <a:pt x="1784997" y="93599"/>
                  </a:lnTo>
                </a:path>
                <a:path w="4109085" h="3476625">
                  <a:moveTo>
                    <a:pt x="1039012" y="269748"/>
                  </a:moveTo>
                  <a:lnTo>
                    <a:pt x="1069469" y="297761"/>
                  </a:lnTo>
                  <a:lnTo>
                    <a:pt x="1098681" y="328406"/>
                  </a:lnTo>
                  <a:lnTo>
                    <a:pt x="1126567" y="361598"/>
                  </a:lnTo>
                  <a:lnTo>
                    <a:pt x="1153045" y="397256"/>
                  </a:lnTo>
                </a:path>
                <a:path w="4109085" h="3476625">
                  <a:moveTo>
                    <a:pt x="172618" y="1272159"/>
                  </a:moveTo>
                  <a:lnTo>
                    <a:pt x="166292" y="1239039"/>
                  </a:lnTo>
                  <a:lnTo>
                    <a:pt x="160862" y="1205611"/>
                  </a:lnTo>
                  <a:lnTo>
                    <a:pt x="156336" y="1171896"/>
                  </a:lnTo>
                  <a:lnTo>
                    <a:pt x="152717" y="1137920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875" y="708024"/>
              <a:ext cx="1998726" cy="321945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7925" y="1539811"/>
              <a:ext cx="690562" cy="11096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0550" y="220725"/>
            <a:ext cx="1517650" cy="1504950"/>
            <a:chOff x="590550" y="220725"/>
            <a:chExt cx="1517650" cy="1504950"/>
          </a:xfrm>
        </p:grpSpPr>
        <p:sp>
          <p:nvSpPr>
            <p:cNvPr id="3" name="object 3"/>
            <p:cNvSpPr/>
            <p:nvPr/>
          </p:nvSpPr>
          <p:spPr>
            <a:xfrm>
              <a:off x="603250" y="233425"/>
              <a:ext cx="1492250" cy="1479550"/>
            </a:xfrm>
            <a:custGeom>
              <a:avLst/>
              <a:gdLst/>
              <a:ahLst/>
              <a:cxnLst/>
              <a:rect l="l" t="t" r="r" b="b"/>
              <a:pathLst>
                <a:path w="1492250" h="1479550">
                  <a:moveTo>
                    <a:pt x="1492250" y="0"/>
                  </a:moveTo>
                  <a:lnTo>
                    <a:pt x="0" y="0"/>
                  </a:lnTo>
                  <a:lnTo>
                    <a:pt x="0" y="1479550"/>
                  </a:lnTo>
                  <a:lnTo>
                    <a:pt x="1492250" y="1479550"/>
                  </a:lnTo>
                  <a:lnTo>
                    <a:pt x="1492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3250" y="233425"/>
              <a:ext cx="1492250" cy="1479550"/>
            </a:xfrm>
            <a:custGeom>
              <a:avLst/>
              <a:gdLst/>
              <a:ahLst/>
              <a:cxnLst/>
              <a:rect l="l" t="t" r="r" b="b"/>
              <a:pathLst>
                <a:path w="1492250" h="1479550">
                  <a:moveTo>
                    <a:pt x="0" y="1479550"/>
                  </a:moveTo>
                  <a:lnTo>
                    <a:pt x="1492250" y="1479550"/>
                  </a:lnTo>
                  <a:lnTo>
                    <a:pt x="1492250" y="0"/>
                  </a:lnTo>
                  <a:lnTo>
                    <a:pt x="0" y="0"/>
                  </a:lnTo>
                  <a:lnTo>
                    <a:pt x="0" y="1479550"/>
                  </a:lnTo>
                  <a:close/>
                </a:path>
              </a:pathLst>
            </a:custGeom>
            <a:ln w="25400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1675" y="317499"/>
              <a:ext cx="1338326" cy="1311275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2343213" y="628713"/>
            <a:ext cx="4845050" cy="736600"/>
            <a:chOff x="2343213" y="628713"/>
            <a:chExt cx="4845050" cy="736600"/>
          </a:xfrm>
        </p:grpSpPr>
        <p:sp>
          <p:nvSpPr>
            <p:cNvPr id="7" name="object 7"/>
            <p:cNvSpPr/>
            <p:nvPr/>
          </p:nvSpPr>
          <p:spPr>
            <a:xfrm>
              <a:off x="2357501" y="643001"/>
              <a:ext cx="4816475" cy="708025"/>
            </a:xfrm>
            <a:custGeom>
              <a:avLst/>
              <a:gdLst/>
              <a:ahLst/>
              <a:cxnLst/>
              <a:rect l="l" t="t" r="r" b="b"/>
              <a:pathLst>
                <a:path w="4816475" h="708025">
                  <a:moveTo>
                    <a:pt x="4816475" y="0"/>
                  </a:moveTo>
                  <a:lnTo>
                    <a:pt x="109855" y="0"/>
                  </a:lnTo>
                  <a:lnTo>
                    <a:pt x="67079" y="9272"/>
                  </a:lnTo>
                  <a:lnTo>
                    <a:pt x="32162" y="34559"/>
                  </a:lnTo>
                  <a:lnTo>
                    <a:pt x="8628" y="72062"/>
                  </a:lnTo>
                  <a:lnTo>
                    <a:pt x="0" y="117983"/>
                  </a:lnTo>
                  <a:lnTo>
                    <a:pt x="0" y="708025"/>
                  </a:lnTo>
                  <a:lnTo>
                    <a:pt x="4706493" y="708025"/>
                  </a:lnTo>
                  <a:lnTo>
                    <a:pt x="4749288" y="698732"/>
                  </a:lnTo>
                  <a:lnTo>
                    <a:pt x="4784248" y="673401"/>
                  </a:lnTo>
                  <a:lnTo>
                    <a:pt x="4807827" y="635855"/>
                  </a:lnTo>
                  <a:lnTo>
                    <a:pt x="4816475" y="589914"/>
                  </a:lnTo>
                  <a:lnTo>
                    <a:pt x="48164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57501" y="643001"/>
              <a:ext cx="4816475" cy="708025"/>
            </a:xfrm>
            <a:custGeom>
              <a:avLst/>
              <a:gdLst/>
              <a:ahLst/>
              <a:cxnLst/>
              <a:rect l="l" t="t" r="r" b="b"/>
              <a:pathLst>
                <a:path w="4816475" h="708025">
                  <a:moveTo>
                    <a:pt x="109855" y="0"/>
                  </a:moveTo>
                  <a:lnTo>
                    <a:pt x="4816475" y="0"/>
                  </a:lnTo>
                  <a:lnTo>
                    <a:pt x="4816475" y="589914"/>
                  </a:lnTo>
                  <a:lnTo>
                    <a:pt x="4807827" y="635855"/>
                  </a:lnTo>
                  <a:lnTo>
                    <a:pt x="4784248" y="673401"/>
                  </a:lnTo>
                  <a:lnTo>
                    <a:pt x="4749288" y="698732"/>
                  </a:lnTo>
                  <a:lnTo>
                    <a:pt x="4706493" y="708025"/>
                  </a:lnTo>
                  <a:lnTo>
                    <a:pt x="0" y="708025"/>
                  </a:lnTo>
                  <a:lnTo>
                    <a:pt x="0" y="117983"/>
                  </a:lnTo>
                  <a:lnTo>
                    <a:pt x="8628" y="72062"/>
                  </a:lnTo>
                  <a:lnTo>
                    <a:pt x="32162" y="34559"/>
                  </a:lnTo>
                  <a:lnTo>
                    <a:pt x="67079" y="9272"/>
                  </a:lnTo>
                  <a:lnTo>
                    <a:pt x="109855" y="0"/>
                  </a:lnTo>
                  <a:close/>
                </a:path>
              </a:pathLst>
            </a:custGeom>
            <a:ln w="2857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286125" y="665810"/>
            <a:ext cx="29610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1" spc="-5" dirty="0">
                <a:solidFill>
                  <a:srgbClr val="990000"/>
                </a:solidFill>
                <a:latin typeface="Arial"/>
                <a:cs typeface="Arial"/>
              </a:rPr>
              <a:t>По</a:t>
            </a:r>
            <a:r>
              <a:rPr sz="4000" i="1" spc="-65" dirty="0">
                <a:solidFill>
                  <a:srgbClr val="990000"/>
                </a:solidFill>
                <a:latin typeface="Arial"/>
                <a:cs typeface="Arial"/>
              </a:rPr>
              <a:t>д</a:t>
            </a:r>
            <a:r>
              <a:rPr sz="4000" i="1" spc="-5" dirty="0">
                <a:solidFill>
                  <a:srgbClr val="990000"/>
                </a:solidFill>
                <a:latin typeface="Arial"/>
                <a:cs typeface="Arial"/>
              </a:rPr>
              <a:t>умай</a:t>
            </a:r>
            <a:r>
              <a:rPr sz="4000" i="1" spc="-25" dirty="0">
                <a:solidFill>
                  <a:srgbClr val="990000"/>
                </a:solidFill>
                <a:latin typeface="Arial"/>
                <a:cs typeface="Arial"/>
              </a:rPr>
              <a:t>т</a:t>
            </a:r>
            <a:r>
              <a:rPr sz="4000" i="1" spc="-10" dirty="0">
                <a:solidFill>
                  <a:srgbClr val="990000"/>
                </a:solidFill>
                <a:latin typeface="Arial"/>
                <a:cs typeface="Arial"/>
              </a:rPr>
              <a:t>е!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87387" y="3660838"/>
            <a:ext cx="3063875" cy="428625"/>
            <a:chOff x="687387" y="3660838"/>
            <a:chExt cx="3063875" cy="428625"/>
          </a:xfrm>
        </p:grpSpPr>
        <p:sp>
          <p:nvSpPr>
            <p:cNvPr id="11" name="object 11"/>
            <p:cNvSpPr/>
            <p:nvPr/>
          </p:nvSpPr>
          <p:spPr>
            <a:xfrm>
              <a:off x="701675" y="3675126"/>
              <a:ext cx="3035300" cy="400050"/>
            </a:xfrm>
            <a:custGeom>
              <a:avLst/>
              <a:gdLst/>
              <a:ahLst/>
              <a:cxnLst/>
              <a:rect l="l" t="t" r="r" b="b"/>
              <a:pathLst>
                <a:path w="3035300" h="400050">
                  <a:moveTo>
                    <a:pt x="3035300" y="0"/>
                  </a:moveTo>
                  <a:lnTo>
                    <a:pt x="69303" y="0"/>
                  </a:lnTo>
                  <a:lnTo>
                    <a:pt x="42326" y="5238"/>
                  </a:lnTo>
                  <a:lnTo>
                    <a:pt x="20297" y="19526"/>
                  </a:lnTo>
                  <a:lnTo>
                    <a:pt x="5445" y="40719"/>
                  </a:lnTo>
                  <a:lnTo>
                    <a:pt x="0" y="66675"/>
                  </a:lnTo>
                  <a:lnTo>
                    <a:pt x="0" y="399923"/>
                  </a:lnTo>
                  <a:lnTo>
                    <a:pt x="2965958" y="399923"/>
                  </a:lnTo>
                  <a:lnTo>
                    <a:pt x="2992973" y="394684"/>
                  </a:lnTo>
                  <a:lnTo>
                    <a:pt x="3015011" y="380396"/>
                  </a:lnTo>
                  <a:lnTo>
                    <a:pt x="3029858" y="359203"/>
                  </a:lnTo>
                  <a:lnTo>
                    <a:pt x="3035300" y="333248"/>
                  </a:lnTo>
                  <a:lnTo>
                    <a:pt x="3035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1675" y="3675126"/>
              <a:ext cx="3035300" cy="400050"/>
            </a:xfrm>
            <a:custGeom>
              <a:avLst/>
              <a:gdLst/>
              <a:ahLst/>
              <a:cxnLst/>
              <a:rect l="l" t="t" r="r" b="b"/>
              <a:pathLst>
                <a:path w="3035300" h="400050">
                  <a:moveTo>
                    <a:pt x="69303" y="0"/>
                  </a:moveTo>
                  <a:lnTo>
                    <a:pt x="3035300" y="0"/>
                  </a:lnTo>
                  <a:lnTo>
                    <a:pt x="3035300" y="333248"/>
                  </a:lnTo>
                  <a:lnTo>
                    <a:pt x="3029858" y="359203"/>
                  </a:lnTo>
                  <a:lnTo>
                    <a:pt x="3015011" y="380396"/>
                  </a:lnTo>
                  <a:lnTo>
                    <a:pt x="2992973" y="394684"/>
                  </a:lnTo>
                  <a:lnTo>
                    <a:pt x="2965958" y="399923"/>
                  </a:lnTo>
                  <a:lnTo>
                    <a:pt x="0" y="399923"/>
                  </a:lnTo>
                  <a:lnTo>
                    <a:pt x="0" y="66675"/>
                  </a:lnTo>
                  <a:lnTo>
                    <a:pt x="5445" y="40719"/>
                  </a:lnTo>
                  <a:lnTo>
                    <a:pt x="20297" y="19526"/>
                  </a:lnTo>
                  <a:lnTo>
                    <a:pt x="42326" y="5238"/>
                  </a:lnTo>
                  <a:lnTo>
                    <a:pt x="69303" y="0"/>
                  </a:lnTo>
                  <a:close/>
                </a:path>
              </a:pathLst>
            </a:custGeom>
            <a:ln w="2857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724463" y="3667125"/>
            <a:ext cx="3335654" cy="522605"/>
            <a:chOff x="4724463" y="3667125"/>
            <a:chExt cx="3335654" cy="522605"/>
          </a:xfrm>
        </p:grpSpPr>
        <p:sp>
          <p:nvSpPr>
            <p:cNvPr id="14" name="object 14"/>
            <p:cNvSpPr/>
            <p:nvPr/>
          </p:nvSpPr>
          <p:spPr>
            <a:xfrm>
              <a:off x="4732401" y="3675062"/>
              <a:ext cx="3319779" cy="506730"/>
            </a:xfrm>
            <a:custGeom>
              <a:avLst/>
              <a:gdLst/>
              <a:ahLst/>
              <a:cxnLst/>
              <a:rect l="l" t="t" r="r" b="b"/>
              <a:pathLst>
                <a:path w="3319779" h="506729">
                  <a:moveTo>
                    <a:pt x="3319399" y="0"/>
                  </a:moveTo>
                  <a:lnTo>
                    <a:pt x="0" y="0"/>
                  </a:lnTo>
                  <a:lnTo>
                    <a:pt x="0" y="506412"/>
                  </a:lnTo>
                  <a:lnTo>
                    <a:pt x="3319399" y="506412"/>
                  </a:lnTo>
                  <a:lnTo>
                    <a:pt x="33193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32401" y="3675062"/>
              <a:ext cx="3319779" cy="506730"/>
            </a:xfrm>
            <a:custGeom>
              <a:avLst/>
              <a:gdLst/>
              <a:ahLst/>
              <a:cxnLst/>
              <a:rect l="l" t="t" r="r" b="b"/>
              <a:pathLst>
                <a:path w="3319779" h="506729">
                  <a:moveTo>
                    <a:pt x="0" y="506412"/>
                  </a:moveTo>
                  <a:lnTo>
                    <a:pt x="3319399" y="506412"/>
                  </a:lnTo>
                  <a:lnTo>
                    <a:pt x="3319399" y="0"/>
                  </a:lnTo>
                  <a:lnTo>
                    <a:pt x="0" y="0"/>
                  </a:lnTo>
                  <a:lnTo>
                    <a:pt x="0" y="506412"/>
                  </a:lnTo>
                  <a:close/>
                </a:path>
              </a:pathLst>
            </a:custGeom>
            <a:ln w="1587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4215510" y="3675126"/>
            <a:ext cx="272415" cy="506730"/>
          </a:xfrm>
          <a:custGeom>
            <a:avLst/>
            <a:gdLst/>
            <a:ahLst/>
            <a:cxnLst/>
            <a:rect l="l" t="t" r="r" b="b"/>
            <a:pathLst>
              <a:path w="272414" h="506729">
                <a:moveTo>
                  <a:pt x="272414" y="0"/>
                </a:moveTo>
                <a:lnTo>
                  <a:pt x="272414" y="506349"/>
                </a:lnTo>
              </a:path>
              <a:path w="272414" h="506729">
                <a:moveTo>
                  <a:pt x="272414" y="241681"/>
                </a:moveTo>
                <a:lnTo>
                  <a:pt x="0" y="239394"/>
                </a:lnTo>
              </a:path>
            </a:pathLst>
          </a:custGeom>
          <a:ln w="158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687387" y="1812988"/>
            <a:ext cx="7193280" cy="1230630"/>
            <a:chOff x="687387" y="1812988"/>
            <a:chExt cx="7193280" cy="1230630"/>
          </a:xfrm>
        </p:grpSpPr>
        <p:sp>
          <p:nvSpPr>
            <p:cNvPr id="18" name="object 18"/>
            <p:cNvSpPr/>
            <p:nvPr/>
          </p:nvSpPr>
          <p:spPr>
            <a:xfrm>
              <a:off x="701675" y="1827276"/>
              <a:ext cx="7164705" cy="1202055"/>
            </a:xfrm>
            <a:custGeom>
              <a:avLst/>
              <a:gdLst/>
              <a:ahLst/>
              <a:cxnLst/>
              <a:rect l="l" t="t" r="r" b="b"/>
              <a:pathLst>
                <a:path w="7164705" h="1202055">
                  <a:moveTo>
                    <a:pt x="7164451" y="0"/>
                  </a:moveTo>
                  <a:lnTo>
                    <a:pt x="163588" y="0"/>
                  </a:lnTo>
                  <a:lnTo>
                    <a:pt x="120100" y="7153"/>
                  </a:lnTo>
                  <a:lnTo>
                    <a:pt x="81022" y="27342"/>
                  </a:lnTo>
                  <a:lnTo>
                    <a:pt x="47913" y="58658"/>
                  </a:lnTo>
                  <a:lnTo>
                    <a:pt x="22334" y="99191"/>
                  </a:lnTo>
                  <a:lnTo>
                    <a:pt x="5843" y="147034"/>
                  </a:lnTo>
                  <a:lnTo>
                    <a:pt x="0" y="200278"/>
                  </a:lnTo>
                  <a:lnTo>
                    <a:pt x="0" y="1201674"/>
                  </a:lnTo>
                  <a:lnTo>
                    <a:pt x="7000748" y="1201674"/>
                  </a:lnTo>
                  <a:lnTo>
                    <a:pt x="7044271" y="1194520"/>
                  </a:lnTo>
                  <a:lnTo>
                    <a:pt x="7083377" y="1174331"/>
                  </a:lnTo>
                  <a:lnTo>
                    <a:pt x="7116508" y="1143015"/>
                  </a:lnTo>
                  <a:lnTo>
                    <a:pt x="7142103" y="1102482"/>
                  </a:lnTo>
                  <a:lnTo>
                    <a:pt x="7158604" y="1054639"/>
                  </a:lnTo>
                  <a:lnTo>
                    <a:pt x="7164451" y="1001395"/>
                  </a:lnTo>
                  <a:lnTo>
                    <a:pt x="71644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01675" y="1827276"/>
              <a:ext cx="7164705" cy="1202055"/>
            </a:xfrm>
            <a:custGeom>
              <a:avLst/>
              <a:gdLst/>
              <a:ahLst/>
              <a:cxnLst/>
              <a:rect l="l" t="t" r="r" b="b"/>
              <a:pathLst>
                <a:path w="7164705" h="1202055">
                  <a:moveTo>
                    <a:pt x="163588" y="0"/>
                  </a:moveTo>
                  <a:lnTo>
                    <a:pt x="7164451" y="0"/>
                  </a:lnTo>
                  <a:lnTo>
                    <a:pt x="7164451" y="1001395"/>
                  </a:lnTo>
                  <a:lnTo>
                    <a:pt x="7158604" y="1054639"/>
                  </a:lnTo>
                  <a:lnTo>
                    <a:pt x="7142103" y="1102482"/>
                  </a:lnTo>
                  <a:lnTo>
                    <a:pt x="7116508" y="1143015"/>
                  </a:lnTo>
                  <a:lnTo>
                    <a:pt x="7083377" y="1174331"/>
                  </a:lnTo>
                  <a:lnTo>
                    <a:pt x="7044271" y="1194520"/>
                  </a:lnTo>
                  <a:lnTo>
                    <a:pt x="7000748" y="1201674"/>
                  </a:lnTo>
                  <a:lnTo>
                    <a:pt x="0" y="1201674"/>
                  </a:lnTo>
                  <a:lnTo>
                    <a:pt x="0" y="200278"/>
                  </a:lnTo>
                  <a:lnTo>
                    <a:pt x="5843" y="147034"/>
                  </a:lnTo>
                  <a:lnTo>
                    <a:pt x="22334" y="99191"/>
                  </a:lnTo>
                  <a:lnTo>
                    <a:pt x="47913" y="58658"/>
                  </a:lnTo>
                  <a:lnTo>
                    <a:pt x="81022" y="27342"/>
                  </a:lnTo>
                  <a:lnTo>
                    <a:pt x="120100" y="7153"/>
                  </a:lnTo>
                  <a:lnTo>
                    <a:pt x="163588" y="0"/>
                  </a:lnTo>
                  <a:close/>
                </a:path>
              </a:pathLst>
            </a:custGeom>
            <a:ln w="2857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87387" y="4459287"/>
            <a:ext cx="3063875" cy="736600"/>
            <a:chOff x="687387" y="4459287"/>
            <a:chExt cx="3063875" cy="736600"/>
          </a:xfrm>
        </p:grpSpPr>
        <p:sp>
          <p:nvSpPr>
            <p:cNvPr id="21" name="object 21"/>
            <p:cNvSpPr/>
            <p:nvPr/>
          </p:nvSpPr>
          <p:spPr>
            <a:xfrm>
              <a:off x="701675" y="4473575"/>
              <a:ext cx="3035300" cy="708025"/>
            </a:xfrm>
            <a:custGeom>
              <a:avLst/>
              <a:gdLst/>
              <a:ahLst/>
              <a:cxnLst/>
              <a:rect l="l" t="t" r="r" b="b"/>
              <a:pathLst>
                <a:path w="3035300" h="708025">
                  <a:moveTo>
                    <a:pt x="3035300" y="0"/>
                  </a:moveTo>
                  <a:lnTo>
                    <a:pt x="69303" y="0"/>
                  </a:lnTo>
                  <a:lnTo>
                    <a:pt x="42326" y="9272"/>
                  </a:lnTo>
                  <a:lnTo>
                    <a:pt x="20297" y="34559"/>
                  </a:lnTo>
                  <a:lnTo>
                    <a:pt x="5445" y="72062"/>
                  </a:lnTo>
                  <a:lnTo>
                    <a:pt x="0" y="117982"/>
                  </a:lnTo>
                  <a:lnTo>
                    <a:pt x="0" y="708025"/>
                  </a:lnTo>
                  <a:lnTo>
                    <a:pt x="2965958" y="708025"/>
                  </a:lnTo>
                  <a:lnTo>
                    <a:pt x="2992973" y="698752"/>
                  </a:lnTo>
                  <a:lnTo>
                    <a:pt x="3015011" y="673465"/>
                  </a:lnTo>
                  <a:lnTo>
                    <a:pt x="3029858" y="635962"/>
                  </a:lnTo>
                  <a:lnTo>
                    <a:pt x="3035300" y="590042"/>
                  </a:lnTo>
                  <a:lnTo>
                    <a:pt x="3035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01675" y="4473575"/>
              <a:ext cx="3035300" cy="708025"/>
            </a:xfrm>
            <a:custGeom>
              <a:avLst/>
              <a:gdLst/>
              <a:ahLst/>
              <a:cxnLst/>
              <a:rect l="l" t="t" r="r" b="b"/>
              <a:pathLst>
                <a:path w="3035300" h="708025">
                  <a:moveTo>
                    <a:pt x="69303" y="0"/>
                  </a:moveTo>
                  <a:lnTo>
                    <a:pt x="3035300" y="0"/>
                  </a:lnTo>
                  <a:lnTo>
                    <a:pt x="3035300" y="590042"/>
                  </a:lnTo>
                  <a:lnTo>
                    <a:pt x="3029858" y="635962"/>
                  </a:lnTo>
                  <a:lnTo>
                    <a:pt x="3015011" y="673465"/>
                  </a:lnTo>
                  <a:lnTo>
                    <a:pt x="2992973" y="698752"/>
                  </a:lnTo>
                  <a:lnTo>
                    <a:pt x="2965958" y="708025"/>
                  </a:lnTo>
                  <a:lnTo>
                    <a:pt x="0" y="708025"/>
                  </a:lnTo>
                  <a:lnTo>
                    <a:pt x="0" y="117982"/>
                  </a:lnTo>
                  <a:lnTo>
                    <a:pt x="5445" y="72062"/>
                  </a:lnTo>
                  <a:lnTo>
                    <a:pt x="20297" y="34559"/>
                  </a:lnTo>
                  <a:lnTo>
                    <a:pt x="42326" y="9272"/>
                  </a:lnTo>
                  <a:lnTo>
                    <a:pt x="69303" y="0"/>
                  </a:lnTo>
                  <a:close/>
                </a:path>
              </a:pathLst>
            </a:custGeom>
            <a:ln w="2857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4724463" y="4619625"/>
            <a:ext cx="3335654" cy="522605"/>
            <a:chOff x="4724463" y="4619625"/>
            <a:chExt cx="3335654" cy="522605"/>
          </a:xfrm>
        </p:grpSpPr>
        <p:sp>
          <p:nvSpPr>
            <p:cNvPr id="24" name="object 24"/>
            <p:cNvSpPr/>
            <p:nvPr/>
          </p:nvSpPr>
          <p:spPr>
            <a:xfrm>
              <a:off x="4732401" y="4627562"/>
              <a:ext cx="3319779" cy="506730"/>
            </a:xfrm>
            <a:custGeom>
              <a:avLst/>
              <a:gdLst/>
              <a:ahLst/>
              <a:cxnLst/>
              <a:rect l="l" t="t" r="r" b="b"/>
              <a:pathLst>
                <a:path w="3319779" h="506729">
                  <a:moveTo>
                    <a:pt x="3319399" y="0"/>
                  </a:moveTo>
                  <a:lnTo>
                    <a:pt x="0" y="0"/>
                  </a:lnTo>
                  <a:lnTo>
                    <a:pt x="0" y="506412"/>
                  </a:lnTo>
                  <a:lnTo>
                    <a:pt x="3319399" y="506412"/>
                  </a:lnTo>
                  <a:lnTo>
                    <a:pt x="33193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32401" y="4627562"/>
              <a:ext cx="3319779" cy="506730"/>
            </a:xfrm>
            <a:custGeom>
              <a:avLst/>
              <a:gdLst/>
              <a:ahLst/>
              <a:cxnLst/>
              <a:rect l="l" t="t" r="r" b="b"/>
              <a:pathLst>
                <a:path w="3319779" h="506729">
                  <a:moveTo>
                    <a:pt x="0" y="506412"/>
                  </a:moveTo>
                  <a:lnTo>
                    <a:pt x="3319399" y="506412"/>
                  </a:lnTo>
                  <a:lnTo>
                    <a:pt x="3319399" y="0"/>
                  </a:lnTo>
                  <a:lnTo>
                    <a:pt x="0" y="0"/>
                  </a:lnTo>
                  <a:lnTo>
                    <a:pt x="0" y="506412"/>
                  </a:lnTo>
                  <a:close/>
                </a:path>
              </a:pathLst>
            </a:custGeom>
            <a:ln w="1587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4215510" y="4627498"/>
            <a:ext cx="272415" cy="506730"/>
          </a:xfrm>
          <a:custGeom>
            <a:avLst/>
            <a:gdLst/>
            <a:ahLst/>
            <a:cxnLst/>
            <a:rect l="l" t="t" r="r" b="b"/>
            <a:pathLst>
              <a:path w="272414" h="506729">
                <a:moveTo>
                  <a:pt x="272414" y="0"/>
                </a:moveTo>
                <a:lnTo>
                  <a:pt x="272414" y="506475"/>
                </a:lnTo>
              </a:path>
              <a:path w="272414" h="506729">
                <a:moveTo>
                  <a:pt x="272414" y="241807"/>
                </a:moveTo>
                <a:lnTo>
                  <a:pt x="0" y="239521"/>
                </a:lnTo>
              </a:path>
            </a:pathLst>
          </a:custGeom>
          <a:ln w="158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600075" y="5521388"/>
            <a:ext cx="3151505" cy="952500"/>
            <a:chOff x="600075" y="5521388"/>
            <a:chExt cx="3151505" cy="952500"/>
          </a:xfrm>
        </p:grpSpPr>
        <p:sp>
          <p:nvSpPr>
            <p:cNvPr id="28" name="object 28"/>
            <p:cNvSpPr/>
            <p:nvPr/>
          </p:nvSpPr>
          <p:spPr>
            <a:xfrm>
              <a:off x="614362" y="5535676"/>
              <a:ext cx="3122930" cy="923925"/>
            </a:xfrm>
            <a:custGeom>
              <a:avLst/>
              <a:gdLst/>
              <a:ahLst/>
              <a:cxnLst/>
              <a:rect l="l" t="t" r="r" b="b"/>
              <a:pathLst>
                <a:path w="3122929" h="923925">
                  <a:moveTo>
                    <a:pt x="3122612" y="0"/>
                  </a:moveTo>
                  <a:lnTo>
                    <a:pt x="71297" y="0"/>
                  </a:lnTo>
                  <a:lnTo>
                    <a:pt x="43548" y="12091"/>
                  </a:lnTo>
                  <a:lnTo>
                    <a:pt x="20885" y="45072"/>
                  </a:lnTo>
                  <a:lnTo>
                    <a:pt x="5603" y="93997"/>
                  </a:lnTo>
                  <a:lnTo>
                    <a:pt x="0" y="153924"/>
                  </a:lnTo>
                  <a:lnTo>
                    <a:pt x="0" y="923861"/>
                  </a:lnTo>
                  <a:lnTo>
                    <a:pt x="3051365" y="923861"/>
                  </a:lnTo>
                  <a:lnTo>
                    <a:pt x="3079107" y="911759"/>
                  </a:lnTo>
                  <a:lnTo>
                    <a:pt x="3101752" y="878757"/>
                  </a:lnTo>
                  <a:lnTo>
                    <a:pt x="3117016" y="829810"/>
                  </a:lnTo>
                  <a:lnTo>
                    <a:pt x="3122612" y="769874"/>
                  </a:lnTo>
                  <a:lnTo>
                    <a:pt x="31226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14362" y="5535676"/>
              <a:ext cx="3122930" cy="923925"/>
            </a:xfrm>
            <a:custGeom>
              <a:avLst/>
              <a:gdLst/>
              <a:ahLst/>
              <a:cxnLst/>
              <a:rect l="l" t="t" r="r" b="b"/>
              <a:pathLst>
                <a:path w="3122929" h="923925">
                  <a:moveTo>
                    <a:pt x="71297" y="0"/>
                  </a:moveTo>
                  <a:lnTo>
                    <a:pt x="3122612" y="0"/>
                  </a:lnTo>
                  <a:lnTo>
                    <a:pt x="3122612" y="769874"/>
                  </a:lnTo>
                  <a:lnTo>
                    <a:pt x="3117016" y="829810"/>
                  </a:lnTo>
                  <a:lnTo>
                    <a:pt x="3101752" y="878757"/>
                  </a:lnTo>
                  <a:lnTo>
                    <a:pt x="3079107" y="911759"/>
                  </a:lnTo>
                  <a:lnTo>
                    <a:pt x="3051365" y="923861"/>
                  </a:lnTo>
                  <a:lnTo>
                    <a:pt x="0" y="923861"/>
                  </a:lnTo>
                  <a:lnTo>
                    <a:pt x="0" y="153924"/>
                  </a:lnTo>
                  <a:lnTo>
                    <a:pt x="5603" y="93997"/>
                  </a:lnTo>
                  <a:lnTo>
                    <a:pt x="20885" y="45072"/>
                  </a:lnTo>
                  <a:lnTo>
                    <a:pt x="43548" y="12091"/>
                  </a:lnTo>
                  <a:lnTo>
                    <a:pt x="71297" y="0"/>
                  </a:lnTo>
                  <a:close/>
                </a:path>
              </a:pathLst>
            </a:custGeom>
            <a:ln w="28574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80694" y="1820037"/>
            <a:ext cx="6893559" cy="459740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dirty="0">
                <a:latin typeface="Calibri"/>
                <a:cs typeface="Calibri"/>
              </a:rPr>
              <a:t>КАКИЕ </a:t>
            </a:r>
            <a:r>
              <a:rPr sz="2000" spc="-10" dirty="0">
                <a:latin typeface="Calibri"/>
                <a:cs typeface="Calibri"/>
              </a:rPr>
              <a:t>КОНКРЕТНЫЕ </a:t>
            </a:r>
            <a:r>
              <a:rPr sz="2000" dirty="0">
                <a:latin typeface="Calibri"/>
                <a:cs typeface="Calibri"/>
              </a:rPr>
              <a:t>СПОСОБЫ </a:t>
            </a:r>
            <a:r>
              <a:rPr sz="2000" spc="-5" dirty="0">
                <a:latin typeface="Calibri"/>
                <a:cs typeface="Calibri"/>
              </a:rPr>
              <a:t>ВОВЛЕЧЕНИЯ ЦЕЛЕВОЙ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АУДИТОРИИ(МЕРОПРИЯТИЯ, </a:t>
            </a:r>
            <a:r>
              <a:rPr sz="2000" dirty="0">
                <a:latin typeface="Calibri"/>
                <a:cs typeface="Calibri"/>
              </a:rPr>
              <a:t>СОБЫТИЯ, </a:t>
            </a:r>
            <a:r>
              <a:rPr sz="2000" spc="-5" dirty="0">
                <a:latin typeface="Calibri"/>
                <a:cs typeface="Calibri"/>
              </a:rPr>
              <a:t>ПРОЕКТНЫЕ </a:t>
            </a:r>
            <a:r>
              <a:rPr sz="2000" dirty="0">
                <a:latin typeface="Calibri"/>
                <a:cs typeface="Calibri"/>
              </a:rPr>
              <a:t>РЕШЕНИЯ,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ПРОДУКТЫ </a:t>
            </a:r>
            <a:r>
              <a:rPr sz="2000" spc="-20" dirty="0">
                <a:latin typeface="Calibri"/>
                <a:cs typeface="Calibri"/>
              </a:rPr>
              <a:t>ОБРАЗОВАТЕЛЬНОЙ </a:t>
            </a:r>
            <a:r>
              <a:rPr sz="2000" spc="-5" dirty="0">
                <a:latin typeface="Calibri"/>
                <a:cs typeface="Calibri"/>
              </a:rPr>
              <a:t>ДЕЯТЕЛЬНОСТИ) </a:t>
            </a:r>
            <a:r>
              <a:rPr sz="2000" dirty="0">
                <a:latin typeface="Calibri"/>
                <a:cs typeface="Calibri"/>
              </a:rPr>
              <a:t>МОГУТ БЫТЬ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РЕАЛИЗОВАНЫ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800">
              <a:latin typeface="Calibri"/>
              <a:cs typeface="Calibri"/>
            </a:endParaRPr>
          </a:p>
          <a:p>
            <a:pPr marR="4007485" algn="ctr">
              <a:lnSpc>
                <a:spcPct val="100000"/>
              </a:lnSpc>
            </a:pPr>
            <a:r>
              <a:rPr sz="2000" i="1" dirty="0">
                <a:solidFill>
                  <a:srgbClr val="990000"/>
                </a:solidFill>
                <a:latin typeface="Arial"/>
                <a:cs typeface="Arial"/>
              </a:rPr>
              <a:t>В</a:t>
            </a:r>
            <a:r>
              <a:rPr sz="2000" i="1" spc="-5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000" i="1" spc="-15" dirty="0">
                <a:solidFill>
                  <a:srgbClr val="990000"/>
                </a:solidFill>
                <a:latin typeface="Arial"/>
                <a:cs typeface="Arial"/>
              </a:rPr>
              <a:t>ГИМНАЗИИ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95250" marR="4105275" algn="ctr">
              <a:lnSpc>
                <a:spcPct val="100000"/>
              </a:lnSpc>
              <a:spcBef>
                <a:spcPts val="1375"/>
              </a:spcBef>
            </a:pPr>
            <a:r>
              <a:rPr sz="2000" i="1" dirty="0">
                <a:solidFill>
                  <a:srgbClr val="990000"/>
                </a:solidFill>
                <a:latin typeface="Arial"/>
                <a:cs typeface="Arial"/>
              </a:rPr>
              <a:t>В</a:t>
            </a:r>
            <a:r>
              <a:rPr sz="2000" i="1" spc="-7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990000"/>
                </a:solidFill>
                <a:latin typeface="Arial"/>
                <a:cs typeface="Arial"/>
              </a:rPr>
              <a:t>МЕЖПРЕДМЕТНОМ </a:t>
            </a:r>
            <a:r>
              <a:rPr sz="2000" i="1" spc="-54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990000"/>
                </a:solidFill>
                <a:latin typeface="Arial"/>
                <a:cs typeface="Arial"/>
              </a:rPr>
              <a:t>МО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00">
              <a:latin typeface="Arial"/>
              <a:cs typeface="Arial"/>
            </a:endParaRPr>
          </a:p>
          <a:p>
            <a:pPr marL="314325" marR="4409440" indent="635" algn="ctr">
              <a:lnSpc>
                <a:spcPct val="100000"/>
              </a:lnSpc>
            </a:pPr>
            <a:r>
              <a:rPr sz="1800" i="1" dirty="0">
                <a:solidFill>
                  <a:srgbClr val="990000"/>
                </a:solidFill>
                <a:latin typeface="Arial"/>
                <a:cs typeface="Arial"/>
              </a:rPr>
              <a:t>В </a:t>
            </a:r>
            <a:r>
              <a:rPr sz="1800" i="1" spc="-15" dirty="0">
                <a:solidFill>
                  <a:srgbClr val="990000"/>
                </a:solidFill>
                <a:latin typeface="Arial"/>
                <a:cs typeface="Arial"/>
              </a:rPr>
              <a:t>СОБСТВЕННОЙ </a:t>
            </a:r>
            <a:r>
              <a:rPr sz="1800" i="1" spc="-1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990000"/>
                </a:solidFill>
                <a:latin typeface="Arial"/>
                <a:cs typeface="Arial"/>
              </a:rPr>
              <a:t>ПЕДА</a:t>
            </a:r>
            <a:r>
              <a:rPr sz="1800" i="1" spc="-60" dirty="0">
                <a:solidFill>
                  <a:srgbClr val="990000"/>
                </a:solidFill>
                <a:latin typeface="Arial"/>
                <a:cs typeface="Arial"/>
              </a:rPr>
              <a:t>Г</a:t>
            </a:r>
            <a:r>
              <a:rPr sz="1800" i="1" dirty="0">
                <a:solidFill>
                  <a:srgbClr val="990000"/>
                </a:solidFill>
                <a:latin typeface="Arial"/>
                <a:cs typeface="Arial"/>
              </a:rPr>
              <a:t>ОГИЧЕ</a:t>
            </a:r>
            <a:r>
              <a:rPr sz="1800" i="1" spc="-10" dirty="0">
                <a:solidFill>
                  <a:srgbClr val="990000"/>
                </a:solidFill>
                <a:latin typeface="Arial"/>
                <a:cs typeface="Arial"/>
              </a:rPr>
              <a:t>С</a:t>
            </a:r>
            <a:r>
              <a:rPr sz="1800" i="1" spc="-30" dirty="0">
                <a:solidFill>
                  <a:srgbClr val="990000"/>
                </a:solidFill>
                <a:latin typeface="Arial"/>
                <a:cs typeface="Arial"/>
              </a:rPr>
              <a:t>К</a:t>
            </a:r>
            <a:r>
              <a:rPr sz="1800" i="1" dirty="0">
                <a:solidFill>
                  <a:srgbClr val="990000"/>
                </a:solidFill>
                <a:latin typeface="Arial"/>
                <a:cs typeface="Arial"/>
              </a:rPr>
              <a:t>ОЙ  </a:t>
            </a:r>
            <a:r>
              <a:rPr sz="1800" i="1" spc="-10" dirty="0">
                <a:solidFill>
                  <a:srgbClr val="990000"/>
                </a:solidFill>
                <a:latin typeface="Arial"/>
                <a:cs typeface="Arial"/>
              </a:rPr>
              <a:t>ДЕЯТЕЛЬНОСТИ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724463" y="5789612"/>
            <a:ext cx="3249930" cy="522605"/>
            <a:chOff x="4724463" y="5789612"/>
            <a:chExt cx="3249930" cy="522605"/>
          </a:xfrm>
        </p:grpSpPr>
        <p:sp>
          <p:nvSpPr>
            <p:cNvPr id="32" name="object 32"/>
            <p:cNvSpPr/>
            <p:nvPr/>
          </p:nvSpPr>
          <p:spPr>
            <a:xfrm>
              <a:off x="4732401" y="5797550"/>
              <a:ext cx="3234055" cy="506730"/>
            </a:xfrm>
            <a:custGeom>
              <a:avLst/>
              <a:gdLst/>
              <a:ahLst/>
              <a:cxnLst/>
              <a:rect l="l" t="t" r="r" b="b"/>
              <a:pathLst>
                <a:path w="3234054" h="506729">
                  <a:moveTo>
                    <a:pt x="3233674" y="0"/>
                  </a:moveTo>
                  <a:lnTo>
                    <a:pt x="0" y="0"/>
                  </a:lnTo>
                  <a:lnTo>
                    <a:pt x="0" y="506412"/>
                  </a:lnTo>
                  <a:lnTo>
                    <a:pt x="3233674" y="506412"/>
                  </a:lnTo>
                  <a:lnTo>
                    <a:pt x="32336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732401" y="5797550"/>
              <a:ext cx="3234055" cy="506730"/>
            </a:xfrm>
            <a:custGeom>
              <a:avLst/>
              <a:gdLst/>
              <a:ahLst/>
              <a:cxnLst/>
              <a:rect l="l" t="t" r="r" b="b"/>
              <a:pathLst>
                <a:path w="3234054" h="506729">
                  <a:moveTo>
                    <a:pt x="0" y="506412"/>
                  </a:moveTo>
                  <a:lnTo>
                    <a:pt x="3233674" y="506412"/>
                  </a:lnTo>
                  <a:lnTo>
                    <a:pt x="3233674" y="0"/>
                  </a:lnTo>
                  <a:lnTo>
                    <a:pt x="0" y="0"/>
                  </a:lnTo>
                  <a:lnTo>
                    <a:pt x="0" y="506412"/>
                  </a:lnTo>
                  <a:close/>
                </a:path>
              </a:pathLst>
            </a:custGeom>
            <a:ln w="1587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4228846" y="5797550"/>
            <a:ext cx="265430" cy="506730"/>
          </a:xfrm>
          <a:custGeom>
            <a:avLst/>
            <a:gdLst/>
            <a:ahLst/>
            <a:cxnLst/>
            <a:rect l="l" t="t" r="r" b="b"/>
            <a:pathLst>
              <a:path w="265429" h="506729">
                <a:moveTo>
                  <a:pt x="265429" y="0"/>
                </a:moveTo>
                <a:lnTo>
                  <a:pt x="265429" y="506412"/>
                </a:lnTo>
              </a:path>
              <a:path w="265429" h="506729">
                <a:moveTo>
                  <a:pt x="265429" y="241719"/>
                </a:moveTo>
                <a:lnTo>
                  <a:pt x="0" y="239496"/>
                </a:lnTo>
              </a:path>
            </a:pathLst>
          </a:custGeom>
          <a:ln w="158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007" y="1696211"/>
            <a:ext cx="9080500" cy="1833880"/>
            <a:chOff x="64007" y="1696211"/>
            <a:chExt cx="9080500" cy="18338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07" y="1696211"/>
              <a:ext cx="9079992" cy="18333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523" y="2285999"/>
              <a:ext cx="8689848" cy="6263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65347" y="2776727"/>
              <a:ext cx="2667000" cy="62636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85368" y="1827637"/>
            <a:ext cx="8348980" cy="149796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800" b="1" spc="395" dirty="0">
                <a:solidFill>
                  <a:srgbClr val="990000"/>
                </a:solidFill>
                <a:latin typeface="Cambria"/>
                <a:cs typeface="Cambria"/>
              </a:rPr>
              <a:t>ТРЕНД</a:t>
            </a:r>
            <a:r>
              <a:rPr sz="2800" b="1" spc="395" dirty="0">
                <a:solidFill>
                  <a:srgbClr val="990000"/>
                </a:solidFill>
                <a:latin typeface="Tahoma"/>
                <a:cs typeface="Tahoma"/>
              </a:rPr>
              <a:t>-</a:t>
            </a:r>
            <a:r>
              <a:rPr sz="2800" b="1" spc="395" dirty="0">
                <a:solidFill>
                  <a:srgbClr val="990000"/>
                </a:solidFill>
                <a:latin typeface="Cambria"/>
                <a:cs typeface="Cambria"/>
              </a:rPr>
              <a:t>СЕССИЯ</a:t>
            </a:r>
            <a:r>
              <a:rPr sz="2800" b="1" spc="145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800" b="1" spc="160" dirty="0">
                <a:solidFill>
                  <a:srgbClr val="990000"/>
                </a:solidFill>
                <a:latin typeface="Cambria"/>
                <a:cs typeface="Cambria"/>
              </a:rPr>
              <a:t>№ </a:t>
            </a:r>
            <a:r>
              <a:rPr sz="2800" b="1" spc="-180" dirty="0">
                <a:solidFill>
                  <a:srgbClr val="990000"/>
                </a:solidFill>
                <a:latin typeface="Tahoma"/>
                <a:cs typeface="Tahoma"/>
              </a:rPr>
              <a:t>3</a:t>
            </a:r>
            <a:endParaRPr sz="2800">
              <a:latin typeface="Tahoma"/>
              <a:cs typeface="Tahoma"/>
            </a:endParaRPr>
          </a:p>
          <a:p>
            <a:pPr marL="3001645" marR="5080" indent="-2962275">
              <a:lnSpc>
                <a:spcPct val="114999"/>
              </a:lnSpc>
            </a:pPr>
            <a:r>
              <a:rPr sz="2800" b="1" spc="160" dirty="0">
                <a:latin typeface="Cambria"/>
                <a:cs typeface="Cambria"/>
              </a:rPr>
              <a:t>«Цифровые</a:t>
            </a:r>
            <a:r>
              <a:rPr sz="2800" b="1" spc="215" dirty="0">
                <a:latin typeface="Cambria"/>
                <a:cs typeface="Cambria"/>
              </a:rPr>
              <a:t> </a:t>
            </a:r>
            <a:r>
              <a:rPr sz="2800" b="1" spc="135" dirty="0">
                <a:latin typeface="Cambria"/>
                <a:cs typeface="Cambria"/>
              </a:rPr>
              <a:t>технологии</a:t>
            </a:r>
            <a:r>
              <a:rPr sz="2800" b="1" spc="210" dirty="0">
                <a:latin typeface="Cambria"/>
                <a:cs typeface="Cambria"/>
              </a:rPr>
              <a:t> </a:t>
            </a:r>
            <a:r>
              <a:rPr sz="2800" b="1" spc="190" dirty="0">
                <a:latin typeface="Cambria"/>
                <a:cs typeface="Cambria"/>
              </a:rPr>
              <a:t>на</a:t>
            </a:r>
            <a:r>
              <a:rPr sz="2800" b="1" spc="200" dirty="0">
                <a:latin typeface="Cambria"/>
                <a:cs typeface="Cambria"/>
              </a:rPr>
              <a:t> </a:t>
            </a:r>
            <a:r>
              <a:rPr sz="2800" b="1" spc="185" dirty="0">
                <a:latin typeface="Cambria"/>
                <a:cs typeface="Cambria"/>
              </a:rPr>
              <a:t>службе</a:t>
            </a:r>
            <a:r>
              <a:rPr sz="2800" b="1" spc="210" dirty="0">
                <a:latin typeface="Cambria"/>
                <a:cs typeface="Cambria"/>
              </a:rPr>
              <a:t> </a:t>
            </a:r>
            <a:r>
              <a:rPr sz="2800" b="1" spc="100" dirty="0">
                <a:latin typeface="Cambria"/>
                <a:cs typeface="Cambria"/>
              </a:rPr>
              <a:t>учителя: </a:t>
            </a:r>
            <a:r>
              <a:rPr sz="2800" b="1" spc="-605" dirty="0">
                <a:latin typeface="Cambria"/>
                <a:cs typeface="Cambria"/>
              </a:rPr>
              <a:t> </a:t>
            </a:r>
            <a:r>
              <a:rPr sz="2800" b="1" spc="175" dirty="0">
                <a:latin typeface="Cambria"/>
                <a:cs typeface="Cambria"/>
              </a:rPr>
              <a:t>за</a:t>
            </a:r>
            <a:r>
              <a:rPr sz="2800" b="1" spc="170" dirty="0">
                <a:latin typeface="Cambria"/>
                <a:cs typeface="Cambria"/>
              </a:rPr>
              <a:t> </a:t>
            </a:r>
            <a:r>
              <a:rPr sz="2800" b="1" spc="175" dirty="0">
                <a:latin typeface="Cambria"/>
                <a:cs typeface="Cambria"/>
              </a:rPr>
              <a:t>и</a:t>
            </a:r>
            <a:r>
              <a:rPr sz="2800" b="1" spc="185" dirty="0">
                <a:latin typeface="Cambria"/>
                <a:cs typeface="Cambria"/>
              </a:rPr>
              <a:t> </a:t>
            </a:r>
            <a:r>
              <a:rPr sz="2800" b="1" spc="100" dirty="0">
                <a:latin typeface="Cambria"/>
                <a:cs typeface="Cambria"/>
              </a:rPr>
              <a:t>против»</a:t>
            </a:r>
            <a:endParaRPr sz="2800">
              <a:latin typeface="Cambria"/>
              <a:cs typeface="Cambr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57237" y="88963"/>
            <a:ext cx="8153400" cy="767080"/>
            <a:chOff x="757237" y="88963"/>
            <a:chExt cx="8153400" cy="767080"/>
          </a:xfrm>
        </p:grpSpPr>
        <p:sp>
          <p:nvSpPr>
            <p:cNvPr id="8" name="object 8"/>
            <p:cNvSpPr/>
            <p:nvPr/>
          </p:nvSpPr>
          <p:spPr>
            <a:xfrm>
              <a:off x="771525" y="103251"/>
              <a:ext cx="8124825" cy="738505"/>
            </a:xfrm>
            <a:custGeom>
              <a:avLst/>
              <a:gdLst/>
              <a:ahLst/>
              <a:cxnLst/>
              <a:rect l="l" t="t" r="r" b="b"/>
              <a:pathLst>
                <a:path w="8124825" h="738505">
                  <a:moveTo>
                    <a:pt x="8124825" y="0"/>
                  </a:moveTo>
                  <a:lnTo>
                    <a:pt x="185521" y="0"/>
                  </a:lnTo>
                  <a:lnTo>
                    <a:pt x="126881" y="6262"/>
                  </a:lnTo>
                  <a:lnTo>
                    <a:pt x="75953" y="23705"/>
                  </a:lnTo>
                  <a:lnTo>
                    <a:pt x="35794" y="50310"/>
                  </a:lnTo>
                  <a:lnTo>
                    <a:pt x="9457" y="84059"/>
                  </a:lnTo>
                  <a:lnTo>
                    <a:pt x="0" y="122935"/>
                  </a:lnTo>
                  <a:lnTo>
                    <a:pt x="0" y="738124"/>
                  </a:lnTo>
                  <a:lnTo>
                    <a:pt x="7939278" y="738124"/>
                  </a:lnTo>
                  <a:lnTo>
                    <a:pt x="7997930" y="731848"/>
                  </a:lnTo>
                  <a:lnTo>
                    <a:pt x="8048865" y="714373"/>
                  </a:lnTo>
                  <a:lnTo>
                    <a:pt x="8089029" y="687731"/>
                  </a:lnTo>
                  <a:lnTo>
                    <a:pt x="8115367" y="653950"/>
                  </a:lnTo>
                  <a:lnTo>
                    <a:pt x="8124825" y="615061"/>
                  </a:lnTo>
                  <a:lnTo>
                    <a:pt x="8124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71525" y="103251"/>
              <a:ext cx="8124825" cy="738505"/>
            </a:xfrm>
            <a:custGeom>
              <a:avLst/>
              <a:gdLst/>
              <a:ahLst/>
              <a:cxnLst/>
              <a:rect l="l" t="t" r="r" b="b"/>
              <a:pathLst>
                <a:path w="8124825" h="738505">
                  <a:moveTo>
                    <a:pt x="185521" y="0"/>
                  </a:moveTo>
                  <a:lnTo>
                    <a:pt x="8124825" y="0"/>
                  </a:lnTo>
                  <a:lnTo>
                    <a:pt x="8124825" y="615061"/>
                  </a:lnTo>
                  <a:lnTo>
                    <a:pt x="8115367" y="653950"/>
                  </a:lnTo>
                  <a:lnTo>
                    <a:pt x="8089029" y="687731"/>
                  </a:lnTo>
                  <a:lnTo>
                    <a:pt x="8048865" y="714373"/>
                  </a:lnTo>
                  <a:lnTo>
                    <a:pt x="7997930" y="731848"/>
                  </a:lnTo>
                  <a:lnTo>
                    <a:pt x="7939278" y="738124"/>
                  </a:lnTo>
                  <a:lnTo>
                    <a:pt x="0" y="738124"/>
                  </a:lnTo>
                  <a:lnTo>
                    <a:pt x="0" y="122935"/>
                  </a:lnTo>
                  <a:lnTo>
                    <a:pt x="9457" y="84059"/>
                  </a:lnTo>
                  <a:lnTo>
                    <a:pt x="35794" y="50310"/>
                  </a:lnTo>
                  <a:lnTo>
                    <a:pt x="75953" y="23705"/>
                  </a:lnTo>
                  <a:lnTo>
                    <a:pt x="126881" y="6262"/>
                  </a:lnTo>
                  <a:lnTo>
                    <a:pt x="185521" y="0"/>
                  </a:lnTo>
                  <a:close/>
                </a:path>
              </a:pathLst>
            </a:custGeom>
            <a:ln w="28574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984373" y="136651"/>
            <a:ext cx="5831840" cy="668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2225">
              <a:lnSpc>
                <a:spcPts val="1655"/>
              </a:lnSpc>
              <a:spcBef>
                <a:spcPts val="100"/>
              </a:spcBef>
            </a:pPr>
            <a:r>
              <a:rPr sz="1400" i="1" spc="80" dirty="0">
                <a:solidFill>
                  <a:srgbClr val="990000"/>
                </a:solidFill>
                <a:latin typeface="Cambria"/>
                <a:cs typeface="Cambria"/>
              </a:rPr>
              <a:t>Гимназическая</a:t>
            </a:r>
            <a:r>
              <a:rPr sz="1400" i="1" spc="25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1400" i="1" spc="40" dirty="0">
                <a:solidFill>
                  <a:srgbClr val="990000"/>
                </a:solidFill>
                <a:latin typeface="Cambria"/>
                <a:cs typeface="Cambria"/>
              </a:rPr>
              <a:t>диалоговая</a:t>
            </a:r>
            <a:r>
              <a:rPr sz="1400" i="1" spc="45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1400" i="1" spc="70" dirty="0">
                <a:solidFill>
                  <a:srgbClr val="990000"/>
                </a:solidFill>
                <a:latin typeface="Cambria"/>
                <a:cs typeface="Cambria"/>
              </a:rPr>
              <a:t>площадка</a:t>
            </a:r>
            <a:endParaRPr sz="1400">
              <a:latin typeface="Cambria"/>
              <a:cs typeface="Cambria"/>
            </a:endParaRPr>
          </a:p>
          <a:p>
            <a:pPr marL="12700" marR="6985" indent="45720">
              <a:lnSpc>
                <a:spcPts val="1680"/>
              </a:lnSpc>
              <a:spcBef>
                <a:spcPts val="85"/>
              </a:spcBef>
            </a:pPr>
            <a:r>
              <a:rPr sz="1450" i="1" spc="-85" dirty="0">
                <a:latin typeface="Cambria"/>
                <a:cs typeface="Cambria"/>
              </a:rPr>
              <a:t>«</a:t>
            </a:r>
            <a:r>
              <a:rPr sz="1450" i="1" spc="55" dirty="0">
                <a:latin typeface="Cambria"/>
                <a:cs typeface="Cambria"/>
              </a:rPr>
              <a:t> </a:t>
            </a:r>
            <a:r>
              <a:rPr sz="1450" i="1" spc="-35" dirty="0">
                <a:latin typeface="Cambria"/>
                <a:cs typeface="Cambria"/>
              </a:rPr>
              <a:t>Возможности</a:t>
            </a:r>
            <a:r>
              <a:rPr sz="1450" i="1" spc="25" dirty="0">
                <a:latin typeface="Cambria"/>
                <a:cs typeface="Cambria"/>
              </a:rPr>
              <a:t> </a:t>
            </a:r>
            <a:r>
              <a:rPr sz="1450" i="1" spc="-10" dirty="0">
                <a:latin typeface="Cambria"/>
                <a:cs typeface="Cambria"/>
              </a:rPr>
              <a:t>виртуального</a:t>
            </a:r>
            <a:r>
              <a:rPr sz="1450" i="1" spc="25" dirty="0">
                <a:latin typeface="Cambria"/>
                <a:cs typeface="Cambria"/>
              </a:rPr>
              <a:t> </a:t>
            </a:r>
            <a:r>
              <a:rPr sz="1450" i="1" spc="-20" dirty="0">
                <a:latin typeface="Cambria"/>
                <a:cs typeface="Cambria"/>
              </a:rPr>
              <a:t>методического</a:t>
            </a:r>
            <a:r>
              <a:rPr sz="1450" i="1" spc="25" dirty="0">
                <a:latin typeface="Cambria"/>
                <a:cs typeface="Cambria"/>
              </a:rPr>
              <a:t> </a:t>
            </a:r>
            <a:r>
              <a:rPr sz="1450" i="1" spc="-20" dirty="0">
                <a:latin typeface="Cambria"/>
                <a:cs typeface="Cambria"/>
              </a:rPr>
              <a:t>кабинета</a:t>
            </a:r>
            <a:r>
              <a:rPr sz="1450" i="1" spc="30" dirty="0">
                <a:latin typeface="Cambria"/>
                <a:cs typeface="Cambria"/>
              </a:rPr>
              <a:t> </a:t>
            </a:r>
            <a:r>
              <a:rPr sz="1450" i="1" spc="35" dirty="0">
                <a:latin typeface="Cambria"/>
                <a:cs typeface="Cambria"/>
              </a:rPr>
              <a:t>в</a:t>
            </a:r>
            <a:r>
              <a:rPr sz="1450" i="1" spc="70" dirty="0">
                <a:latin typeface="Cambria"/>
                <a:cs typeface="Cambria"/>
              </a:rPr>
              <a:t> </a:t>
            </a:r>
            <a:r>
              <a:rPr sz="1450" i="1" spc="-10" dirty="0">
                <a:latin typeface="Cambria"/>
                <a:cs typeface="Cambria"/>
              </a:rPr>
              <a:t>построении </a:t>
            </a:r>
            <a:r>
              <a:rPr sz="1450" i="1" spc="-305" dirty="0">
                <a:latin typeface="Cambria"/>
                <a:cs typeface="Cambria"/>
              </a:rPr>
              <a:t> </a:t>
            </a:r>
            <a:r>
              <a:rPr sz="1450" i="1" spc="90" dirty="0">
                <a:latin typeface="Cambria"/>
                <a:cs typeface="Cambria"/>
              </a:rPr>
              <a:t>и</a:t>
            </a:r>
            <a:r>
              <a:rPr sz="1450" i="1" spc="70" dirty="0">
                <a:latin typeface="Cambria"/>
                <a:cs typeface="Cambria"/>
              </a:rPr>
              <a:t> </a:t>
            </a:r>
            <a:r>
              <a:rPr sz="1450" i="1" spc="55" dirty="0">
                <a:latin typeface="Cambria"/>
                <a:cs typeface="Cambria"/>
              </a:rPr>
              <a:t>реализации</a:t>
            </a:r>
            <a:r>
              <a:rPr sz="1450" i="1" spc="20" dirty="0">
                <a:latin typeface="Cambria"/>
                <a:cs typeface="Cambria"/>
              </a:rPr>
              <a:t> </a:t>
            </a:r>
            <a:r>
              <a:rPr sz="1450" i="1" spc="45" dirty="0">
                <a:latin typeface="Cambria"/>
                <a:cs typeface="Cambria"/>
              </a:rPr>
              <a:t>индивидуального</a:t>
            </a:r>
            <a:r>
              <a:rPr sz="1450" i="1" spc="30" dirty="0">
                <a:latin typeface="Cambria"/>
                <a:cs typeface="Cambria"/>
              </a:rPr>
              <a:t> </a:t>
            </a:r>
            <a:r>
              <a:rPr sz="1450" i="1" spc="-20" dirty="0">
                <a:latin typeface="Cambria"/>
                <a:cs typeface="Cambria"/>
              </a:rPr>
              <a:t>методического</a:t>
            </a:r>
            <a:r>
              <a:rPr sz="1450" i="1" spc="35" dirty="0">
                <a:latin typeface="Cambria"/>
                <a:cs typeface="Cambria"/>
              </a:rPr>
              <a:t> </a:t>
            </a:r>
            <a:r>
              <a:rPr sz="1450" i="1" spc="-25" dirty="0">
                <a:latin typeface="Cambria"/>
                <a:cs typeface="Cambria"/>
              </a:rPr>
              <a:t>маршрута</a:t>
            </a:r>
            <a:r>
              <a:rPr sz="1450" i="1" spc="45" dirty="0">
                <a:latin typeface="Cambria"/>
                <a:cs typeface="Cambria"/>
              </a:rPr>
              <a:t> </a:t>
            </a:r>
            <a:r>
              <a:rPr sz="1450" i="1" spc="15" dirty="0">
                <a:latin typeface="Cambria"/>
                <a:cs typeface="Cambria"/>
              </a:rPr>
              <a:t>педагога»</a:t>
            </a:r>
            <a:endParaRPr sz="1450">
              <a:latin typeface="Cambria"/>
              <a:cs typeface="Cambri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4946" y="150964"/>
            <a:ext cx="1859152" cy="644817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2801111" y="3432046"/>
            <a:ext cx="3535679" cy="3426460"/>
            <a:chOff x="2801111" y="3432046"/>
            <a:chExt cx="3535679" cy="342646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01111" y="3432046"/>
              <a:ext cx="3535679" cy="342595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97199" y="3627500"/>
              <a:ext cx="2946400" cy="28875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3444" y="2679192"/>
            <a:ext cx="9020810" cy="1271270"/>
            <a:chOff x="123444" y="2679192"/>
            <a:chExt cx="9020810" cy="12712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444" y="2679192"/>
              <a:ext cx="9020556" cy="12710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303" y="3284220"/>
              <a:ext cx="8238744" cy="537971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757237" y="88963"/>
            <a:ext cx="8153400" cy="767080"/>
            <a:chOff x="757237" y="88963"/>
            <a:chExt cx="8153400" cy="767080"/>
          </a:xfrm>
        </p:grpSpPr>
        <p:sp>
          <p:nvSpPr>
            <p:cNvPr id="6" name="object 6"/>
            <p:cNvSpPr/>
            <p:nvPr/>
          </p:nvSpPr>
          <p:spPr>
            <a:xfrm>
              <a:off x="771525" y="103251"/>
              <a:ext cx="8124825" cy="738505"/>
            </a:xfrm>
            <a:custGeom>
              <a:avLst/>
              <a:gdLst/>
              <a:ahLst/>
              <a:cxnLst/>
              <a:rect l="l" t="t" r="r" b="b"/>
              <a:pathLst>
                <a:path w="8124825" h="738505">
                  <a:moveTo>
                    <a:pt x="8124825" y="0"/>
                  </a:moveTo>
                  <a:lnTo>
                    <a:pt x="185521" y="0"/>
                  </a:lnTo>
                  <a:lnTo>
                    <a:pt x="126881" y="6262"/>
                  </a:lnTo>
                  <a:lnTo>
                    <a:pt x="75953" y="23705"/>
                  </a:lnTo>
                  <a:lnTo>
                    <a:pt x="35794" y="50310"/>
                  </a:lnTo>
                  <a:lnTo>
                    <a:pt x="9457" y="84059"/>
                  </a:lnTo>
                  <a:lnTo>
                    <a:pt x="0" y="122935"/>
                  </a:lnTo>
                  <a:lnTo>
                    <a:pt x="0" y="738124"/>
                  </a:lnTo>
                  <a:lnTo>
                    <a:pt x="7939278" y="738124"/>
                  </a:lnTo>
                  <a:lnTo>
                    <a:pt x="7997930" y="731848"/>
                  </a:lnTo>
                  <a:lnTo>
                    <a:pt x="8048865" y="714373"/>
                  </a:lnTo>
                  <a:lnTo>
                    <a:pt x="8089029" y="687731"/>
                  </a:lnTo>
                  <a:lnTo>
                    <a:pt x="8115367" y="653950"/>
                  </a:lnTo>
                  <a:lnTo>
                    <a:pt x="8124825" y="615061"/>
                  </a:lnTo>
                  <a:lnTo>
                    <a:pt x="8124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1525" y="103251"/>
              <a:ext cx="8124825" cy="738505"/>
            </a:xfrm>
            <a:custGeom>
              <a:avLst/>
              <a:gdLst/>
              <a:ahLst/>
              <a:cxnLst/>
              <a:rect l="l" t="t" r="r" b="b"/>
              <a:pathLst>
                <a:path w="8124825" h="738505">
                  <a:moveTo>
                    <a:pt x="185521" y="0"/>
                  </a:moveTo>
                  <a:lnTo>
                    <a:pt x="8124825" y="0"/>
                  </a:lnTo>
                  <a:lnTo>
                    <a:pt x="8124825" y="615061"/>
                  </a:lnTo>
                  <a:lnTo>
                    <a:pt x="8115367" y="653950"/>
                  </a:lnTo>
                  <a:lnTo>
                    <a:pt x="8089029" y="687731"/>
                  </a:lnTo>
                  <a:lnTo>
                    <a:pt x="8048865" y="714373"/>
                  </a:lnTo>
                  <a:lnTo>
                    <a:pt x="7997930" y="731848"/>
                  </a:lnTo>
                  <a:lnTo>
                    <a:pt x="7939278" y="738124"/>
                  </a:lnTo>
                  <a:lnTo>
                    <a:pt x="0" y="738124"/>
                  </a:lnTo>
                  <a:lnTo>
                    <a:pt x="0" y="122935"/>
                  </a:lnTo>
                  <a:lnTo>
                    <a:pt x="9457" y="84059"/>
                  </a:lnTo>
                  <a:lnTo>
                    <a:pt x="35794" y="50310"/>
                  </a:lnTo>
                  <a:lnTo>
                    <a:pt x="75953" y="23705"/>
                  </a:lnTo>
                  <a:lnTo>
                    <a:pt x="126881" y="6262"/>
                  </a:lnTo>
                  <a:lnTo>
                    <a:pt x="185521" y="0"/>
                  </a:lnTo>
                  <a:close/>
                </a:path>
              </a:pathLst>
            </a:custGeom>
            <a:ln w="28574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984373" y="136651"/>
            <a:ext cx="5831840" cy="668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2225">
              <a:lnSpc>
                <a:spcPts val="1655"/>
              </a:lnSpc>
              <a:spcBef>
                <a:spcPts val="100"/>
              </a:spcBef>
            </a:pPr>
            <a:r>
              <a:rPr sz="1400" i="1" spc="80" dirty="0">
                <a:solidFill>
                  <a:srgbClr val="990000"/>
                </a:solidFill>
                <a:latin typeface="Cambria"/>
                <a:cs typeface="Cambria"/>
              </a:rPr>
              <a:t>Гимназическая</a:t>
            </a:r>
            <a:r>
              <a:rPr sz="1400" i="1" spc="25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1400" i="1" spc="40" dirty="0">
                <a:solidFill>
                  <a:srgbClr val="990000"/>
                </a:solidFill>
                <a:latin typeface="Cambria"/>
                <a:cs typeface="Cambria"/>
              </a:rPr>
              <a:t>диалоговая</a:t>
            </a:r>
            <a:r>
              <a:rPr sz="1400" i="1" spc="45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1400" i="1" spc="70" dirty="0">
                <a:solidFill>
                  <a:srgbClr val="990000"/>
                </a:solidFill>
                <a:latin typeface="Cambria"/>
                <a:cs typeface="Cambria"/>
              </a:rPr>
              <a:t>площадка</a:t>
            </a:r>
            <a:endParaRPr sz="1400">
              <a:latin typeface="Cambria"/>
              <a:cs typeface="Cambria"/>
            </a:endParaRPr>
          </a:p>
          <a:p>
            <a:pPr marL="12700" marR="6985" indent="45720">
              <a:lnSpc>
                <a:spcPts val="1680"/>
              </a:lnSpc>
              <a:spcBef>
                <a:spcPts val="85"/>
              </a:spcBef>
            </a:pPr>
            <a:r>
              <a:rPr sz="1450" i="1" spc="-85" dirty="0">
                <a:latin typeface="Cambria"/>
                <a:cs typeface="Cambria"/>
              </a:rPr>
              <a:t>«</a:t>
            </a:r>
            <a:r>
              <a:rPr sz="1450" i="1" spc="55" dirty="0">
                <a:latin typeface="Cambria"/>
                <a:cs typeface="Cambria"/>
              </a:rPr>
              <a:t> </a:t>
            </a:r>
            <a:r>
              <a:rPr sz="1450" i="1" spc="-35" dirty="0">
                <a:latin typeface="Cambria"/>
                <a:cs typeface="Cambria"/>
              </a:rPr>
              <a:t>Возможности</a:t>
            </a:r>
            <a:r>
              <a:rPr sz="1450" i="1" spc="25" dirty="0">
                <a:latin typeface="Cambria"/>
                <a:cs typeface="Cambria"/>
              </a:rPr>
              <a:t> </a:t>
            </a:r>
            <a:r>
              <a:rPr sz="1450" i="1" spc="-10" dirty="0">
                <a:latin typeface="Cambria"/>
                <a:cs typeface="Cambria"/>
              </a:rPr>
              <a:t>виртуального</a:t>
            </a:r>
            <a:r>
              <a:rPr sz="1450" i="1" spc="25" dirty="0">
                <a:latin typeface="Cambria"/>
                <a:cs typeface="Cambria"/>
              </a:rPr>
              <a:t> </a:t>
            </a:r>
            <a:r>
              <a:rPr sz="1450" i="1" spc="-20" dirty="0">
                <a:latin typeface="Cambria"/>
                <a:cs typeface="Cambria"/>
              </a:rPr>
              <a:t>методического</a:t>
            </a:r>
            <a:r>
              <a:rPr sz="1450" i="1" spc="25" dirty="0">
                <a:latin typeface="Cambria"/>
                <a:cs typeface="Cambria"/>
              </a:rPr>
              <a:t> </a:t>
            </a:r>
            <a:r>
              <a:rPr sz="1450" i="1" spc="-20" dirty="0">
                <a:latin typeface="Cambria"/>
                <a:cs typeface="Cambria"/>
              </a:rPr>
              <a:t>кабинета</a:t>
            </a:r>
            <a:r>
              <a:rPr sz="1450" i="1" spc="30" dirty="0">
                <a:latin typeface="Cambria"/>
                <a:cs typeface="Cambria"/>
              </a:rPr>
              <a:t> </a:t>
            </a:r>
            <a:r>
              <a:rPr sz="1450" i="1" spc="35" dirty="0">
                <a:latin typeface="Cambria"/>
                <a:cs typeface="Cambria"/>
              </a:rPr>
              <a:t>в</a:t>
            </a:r>
            <a:r>
              <a:rPr sz="1450" i="1" spc="70" dirty="0">
                <a:latin typeface="Cambria"/>
                <a:cs typeface="Cambria"/>
              </a:rPr>
              <a:t> </a:t>
            </a:r>
            <a:r>
              <a:rPr sz="1450" i="1" spc="-10" dirty="0">
                <a:latin typeface="Cambria"/>
                <a:cs typeface="Cambria"/>
              </a:rPr>
              <a:t>построении </a:t>
            </a:r>
            <a:r>
              <a:rPr sz="1450" i="1" spc="-305" dirty="0">
                <a:latin typeface="Cambria"/>
                <a:cs typeface="Cambria"/>
              </a:rPr>
              <a:t> </a:t>
            </a:r>
            <a:r>
              <a:rPr sz="1450" i="1" spc="90" dirty="0">
                <a:latin typeface="Cambria"/>
                <a:cs typeface="Cambria"/>
              </a:rPr>
              <a:t>и</a:t>
            </a:r>
            <a:r>
              <a:rPr sz="1450" i="1" spc="70" dirty="0">
                <a:latin typeface="Cambria"/>
                <a:cs typeface="Cambria"/>
              </a:rPr>
              <a:t> </a:t>
            </a:r>
            <a:r>
              <a:rPr sz="1450" i="1" spc="55" dirty="0">
                <a:latin typeface="Cambria"/>
                <a:cs typeface="Cambria"/>
              </a:rPr>
              <a:t>реализации</a:t>
            </a:r>
            <a:r>
              <a:rPr sz="1450" i="1" spc="20" dirty="0">
                <a:latin typeface="Cambria"/>
                <a:cs typeface="Cambria"/>
              </a:rPr>
              <a:t> </a:t>
            </a:r>
            <a:r>
              <a:rPr sz="1450" i="1" spc="45" dirty="0">
                <a:latin typeface="Cambria"/>
                <a:cs typeface="Cambria"/>
              </a:rPr>
              <a:t>индивидуального</a:t>
            </a:r>
            <a:r>
              <a:rPr sz="1450" i="1" spc="30" dirty="0">
                <a:latin typeface="Cambria"/>
                <a:cs typeface="Cambria"/>
              </a:rPr>
              <a:t> </a:t>
            </a:r>
            <a:r>
              <a:rPr sz="1450" i="1" spc="-20" dirty="0">
                <a:latin typeface="Cambria"/>
                <a:cs typeface="Cambria"/>
              </a:rPr>
              <a:t>методического</a:t>
            </a:r>
            <a:r>
              <a:rPr sz="1450" i="1" spc="35" dirty="0">
                <a:latin typeface="Cambria"/>
                <a:cs typeface="Cambria"/>
              </a:rPr>
              <a:t> </a:t>
            </a:r>
            <a:r>
              <a:rPr sz="1450" i="1" spc="-25" dirty="0">
                <a:latin typeface="Cambria"/>
                <a:cs typeface="Cambria"/>
              </a:rPr>
              <a:t>маршрута</a:t>
            </a:r>
            <a:r>
              <a:rPr sz="1450" i="1" spc="45" dirty="0">
                <a:latin typeface="Cambria"/>
                <a:cs typeface="Cambria"/>
              </a:rPr>
              <a:t> </a:t>
            </a:r>
            <a:r>
              <a:rPr sz="1450" i="1" spc="15" dirty="0">
                <a:latin typeface="Cambria"/>
                <a:cs typeface="Cambria"/>
              </a:rPr>
              <a:t>педагога»</a:t>
            </a:r>
            <a:endParaRPr sz="1450">
              <a:latin typeface="Cambria"/>
              <a:cs typeface="Cambri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946" y="150964"/>
            <a:ext cx="1859152" cy="64481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44500" y="2805963"/>
            <a:ext cx="8351520" cy="240855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b="1" spc="395" dirty="0">
                <a:solidFill>
                  <a:srgbClr val="990000"/>
                </a:solidFill>
                <a:latin typeface="Cambria"/>
                <a:cs typeface="Cambria"/>
              </a:rPr>
              <a:t>ТРЕНД</a:t>
            </a:r>
            <a:r>
              <a:rPr sz="2800" b="1" spc="395" dirty="0">
                <a:solidFill>
                  <a:srgbClr val="990000"/>
                </a:solidFill>
                <a:latin typeface="Tahoma"/>
                <a:cs typeface="Tahoma"/>
              </a:rPr>
              <a:t>-</a:t>
            </a:r>
            <a:r>
              <a:rPr sz="2800" b="1" spc="395" dirty="0">
                <a:solidFill>
                  <a:srgbClr val="990000"/>
                </a:solidFill>
                <a:latin typeface="Cambria"/>
                <a:cs typeface="Cambria"/>
              </a:rPr>
              <a:t>СЕССИЯ</a:t>
            </a:r>
            <a:r>
              <a:rPr sz="2800" b="1" spc="160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800" b="1" spc="155" dirty="0">
                <a:solidFill>
                  <a:srgbClr val="990000"/>
                </a:solidFill>
                <a:latin typeface="Cambria"/>
                <a:cs typeface="Cambria"/>
              </a:rPr>
              <a:t>№</a:t>
            </a:r>
            <a:r>
              <a:rPr sz="2800" b="1" spc="160" dirty="0">
                <a:solidFill>
                  <a:srgbClr val="990000"/>
                </a:solidFill>
                <a:latin typeface="Cambria"/>
                <a:cs typeface="Cambria"/>
              </a:rPr>
              <a:t> </a:t>
            </a:r>
            <a:r>
              <a:rPr sz="2800" b="1" spc="-180" dirty="0">
                <a:solidFill>
                  <a:srgbClr val="990000"/>
                </a:solidFill>
                <a:latin typeface="Tahoma"/>
                <a:cs typeface="Tahoma"/>
              </a:rPr>
              <a:t>3</a:t>
            </a:r>
            <a:endParaRPr sz="2800">
              <a:latin typeface="Tahoma"/>
              <a:cs typeface="Tahoma"/>
            </a:endParaRPr>
          </a:p>
          <a:p>
            <a:pPr marL="34925">
              <a:lnSpc>
                <a:spcPct val="100000"/>
              </a:lnSpc>
              <a:spcBef>
                <a:spcPts val="484"/>
              </a:spcBef>
              <a:tabLst>
                <a:tab pos="8176259" algn="l"/>
              </a:tabLst>
            </a:pPr>
            <a:r>
              <a:rPr sz="2400" b="1" spc="-55" dirty="0">
                <a:latin typeface="Cambria"/>
                <a:cs typeface="Cambria"/>
              </a:rPr>
              <a:t>«</a:t>
            </a:r>
            <a:r>
              <a:rPr sz="2400" b="1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400" b="1" spc="-55" dirty="0">
                <a:latin typeface="Cambria"/>
                <a:cs typeface="Cambria"/>
              </a:rPr>
              <a:t>»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900">
              <a:latin typeface="Cambria"/>
              <a:cs typeface="Cambria"/>
            </a:endParaRPr>
          </a:p>
          <a:p>
            <a:pPr marR="59055" algn="r">
              <a:lnSpc>
                <a:spcPct val="100000"/>
              </a:lnSpc>
              <a:spcBef>
                <a:spcPts val="2315"/>
              </a:spcBef>
            </a:pPr>
            <a:r>
              <a:rPr sz="2400" b="1" i="1" spc="-10" dirty="0">
                <a:latin typeface="Times New Roman"/>
                <a:cs typeface="Times New Roman"/>
              </a:rPr>
              <a:t>Осипова</a:t>
            </a:r>
            <a:r>
              <a:rPr sz="2400" b="1" i="1" spc="-8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Н.В.</a:t>
            </a:r>
            <a:r>
              <a:rPr sz="2400" b="1" dirty="0">
                <a:latin typeface="Times New Roman"/>
                <a:cs typeface="Times New Roman"/>
              </a:rPr>
              <a:t>,</a:t>
            </a:r>
            <a:endParaRPr sz="2400">
              <a:latin typeface="Times New Roman"/>
              <a:cs typeface="Times New Roman"/>
            </a:endParaRPr>
          </a:p>
          <a:p>
            <a:pPr marR="58419" algn="r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учитель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начальных </a:t>
            </a:r>
            <a:r>
              <a:rPr sz="2400" dirty="0">
                <a:latin typeface="Times New Roman"/>
                <a:cs typeface="Times New Roman"/>
              </a:rPr>
              <a:t>классов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69948" y="361950"/>
            <a:ext cx="5457190" cy="1017269"/>
            <a:chOff x="1869948" y="361950"/>
            <a:chExt cx="5457190" cy="101726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3123" y="365125"/>
              <a:ext cx="5450840" cy="101053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873123" y="365125"/>
              <a:ext cx="5450840" cy="1010919"/>
            </a:xfrm>
            <a:custGeom>
              <a:avLst/>
              <a:gdLst/>
              <a:ahLst/>
              <a:cxnLst/>
              <a:rect l="l" t="t" r="r" b="b"/>
              <a:pathLst>
                <a:path w="5450840" h="1010919">
                  <a:moveTo>
                    <a:pt x="0" y="168401"/>
                  </a:moveTo>
                  <a:lnTo>
                    <a:pt x="6018" y="123648"/>
                  </a:lnTo>
                  <a:lnTo>
                    <a:pt x="23001" y="83424"/>
                  </a:lnTo>
                  <a:lnTo>
                    <a:pt x="49339" y="49339"/>
                  </a:lnTo>
                  <a:lnTo>
                    <a:pt x="83424" y="23001"/>
                  </a:lnTo>
                  <a:lnTo>
                    <a:pt x="123648" y="6018"/>
                  </a:lnTo>
                  <a:lnTo>
                    <a:pt x="168401" y="0"/>
                  </a:lnTo>
                  <a:lnTo>
                    <a:pt x="5282437" y="0"/>
                  </a:lnTo>
                  <a:lnTo>
                    <a:pt x="5327235" y="6018"/>
                  </a:lnTo>
                  <a:lnTo>
                    <a:pt x="5367471" y="23001"/>
                  </a:lnTo>
                  <a:lnTo>
                    <a:pt x="5401548" y="49339"/>
                  </a:lnTo>
                  <a:lnTo>
                    <a:pt x="5427867" y="83424"/>
                  </a:lnTo>
                  <a:lnTo>
                    <a:pt x="5444830" y="123648"/>
                  </a:lnTo>
                  <a:lnTo>
                    <a:pt x="5450840" y="168401"/>
                  </a:lnTo>
                  <a:lnTo>
                    <a:pt x="5450840" y="842137"/>
                  </a:lnTo>
                  <a:lnTo>
                    <a:pt x="5444830" y="886890"/>
                  </a:lnTo>
                  <a:lnTo>
                    <a:pt x="5427867" y="927114"/>
                  </a:lnTo>
                  <a:lnTo>
                    <a:pt x="5401548" y="961199"/>
                  </a:lnTo>
                  <a:lnTo>
                    <a:pt x="5367471" y="987537"/>
                  </a:lnTo>
                  <a:lnTo>
                    <a:pt x="5327235" y="1004520"/>
                  </a:lnTo>
                  <a:lnTo>
                    <a:pt x="5282437" y="1010538"/>
                  </a:lnTo>
                  <a:lnTo>
                    <a:pt x="168401" y="1010538"/>
                  </a:lnTo>
                  <a:lnTo>
                    <a:pt x="123648" y="1004520"/>
                  </a:lnTo>
                  <a:lnTo>
                    <a:pt x="83424" y="987537"/>
                  </a:lnTo>
                  <a:lnTo>
                    <a:pt x="49339" y="961199"/>
                  </a:lnTo>
                  <a:lnTo>
                    <a:pt x="23001" y="927114"/>
                  </a:lnTo>
                  <a:lnTo>
                    <a:pt x="6018" y="886890"/>
                  </a:lnTo>
                  <a:lnTo>
                    <a:pt x="0" y="842137"/>
                  </a:lnTo>
                  <a:lnTo>
                    <a:pt x="0" y="168401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 algn="ctr">
              <a:lnSpc>
                <a:spcPts val="2760"/>
              </a:lnSpc>
              <a:spcBef>
                <a:spcPts val="100"/>
              </a:spcBef>
            </a:pPr>
            <a:r>
              <a:rPr spc="-20" dirty="0"/>
              <a:t>Ответьте</a:t>
            </a:r>
            <a:r>
              <a:rPr spc="-25" dirty="0"/>
              <a:t> </a:t>
            </a:r>
            <a:r>
              <a:rPr dirty="0"/>
              <a:t>на</a:t>
            </a:r>
            <a:r>
              <a:rPr spc="-20" dirty="0"/>
              <a:t> </a:t>
            </a:r>
            <a:r>
              <a:rPr spc="-5" dirty="0"/>
              <a:t>вопросы</a:t>
            </a:r>
          </a:p>
          <a:p>
            <a:pPr marL="53975" algn="ctr">
              <a:lnSpc>
                <a:spcPts val="2760"/>
              </a:lnSpc>
            </a:pPr>
            <a:r>
              <a:rPr dirty="0"/>
              <a:t>с</a:t>
            </a:r>
            <a:r>
              <a:rPr spc="-40" dirty="0"/>
              <a:t> </a:t>
            </a:r>
            <a:r>
              <a:rPr spc="-5" dirty="0"/>
              <a:t>помощью</a:t>
            </a:r>
            <a:r>
              <a:rPr spc="-25" dirty="0"/>
              <a:t> </a:t>
            </a:r>
            <a:r>
              <a:rPr dirty="0"/>
              <a:t>сигнальных</a:t>
            </a:r>
            <a:r>
              <a:rPr spc="-30" dirty="0"/>
              <a:t> </a:t>
            </a:r>
            <a:r>
              <a:rPr spc="-10" dirty="0"/>
              <a:t>карт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217420" y="1572767"/>
            <a:ext cx="4462780" cy="2277110"/>
            <a:chOff x="2217420" y="1572767"/>
            <a:chExt cx="4462780" cy="227711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3108" y="3118103"/>
              <a:ext cx="1508760" cy="6537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02636" y="3118103"/>
              <a:ext cx="1527048" cy="7315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17420" y="1572767"/>
              <a:ext cx="4183379" cy="15681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82596" y="1819655"/>
              <a:ext cx="4197096" cy="158648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925317" y="2049271"/>
            <a:ext cx="3316604" cy="10604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-1905" algn="ctr">
              <a:lnSpc>
                <a:spcPct val="91500"/>
              </a:lnSpc>
              <a:spcBef>
                <a:spcPts val="345"/>
              </a:spcBef>
            </a:pPr>
            <a:r>
              <a:rPr sz="2400" dirty="0">
                <a:latin typeface="Calibri"/>
                <a:cs typeface="Calibri"/>
              </a:rPr>
              <a:t>Вы </a:t>
            </a:r>
            <a:r>
              <a:rPr sz="2400" spc="-10" dirty="0">
                <a:latin typeface="Calibri"/>
                <a:cs typeface="Calibri"/>
              </a:rPr>
              <a:t>оплачиваете </a:t>
            </a:r>
            <a:r>
              <a:rPr sz="2400" spc="-5" dirty="0">
                <a:latin typeface="Calibri"/>
                <a:cs typeface="Calibri"/>
              </a:rPr>
              <a:t>счета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(телефон,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коммунальные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платежи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т.п.)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591055" y="3826764"/>
            <a:ext cx="2738755" cy="1828800"/>
            <a:chOff x="1591055" y="3826764"/>
            <a:chExt cx="2738755" cy="182880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91055" y="3826764"/>
              <a:ext cx="2459736" cy="157276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56231" y="4078224"/>
              <a:ext cx="2473451" cy="157733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987423" y="4303902"/>
            <a:ext cx="2212975" cy="108902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414655" marR="407670" algn="ctr">
              <a:lnSpc>
                <a:spcPts val="1860"/>
              </a:lnSpc>
              <a:spcBef>
                <a:spcPts val="315"/>
              </a:spcBef>
            </a:pPr>
            <a:r>
              <a:rPr sz="1700" dirty="0">
                <a:latin typeface="Calibri"/>
                <a:cs typeface="Calibri"/>
              </a:rPr>
              <a:t>В</a:t>
            </a:r>
            <a:r>
              <a:rPr sz="1700" spc="-9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специальных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организациях</a:t>
            </a:r>
            <a:endParaRPr sz="1700">
              <a:latin typeface="Calibri"/>
              <a:cs typeface="Calibri"/>
            </a:endParaRPr>
          </a:p>
          <a:p>
            <a:pPr algn="ctr">
              <a:lnSpc>
                <a:spcPts val="1955"/>
              </a:lnSpc>
              <a:spcBef>
                <a:spcPts val="520"/>
              </a:spcBef>
            </a:pPr>
            <a:r>
              <a:rPr sz="1700" dirty="0">
                <a:latin typeface="Calibri"/>
                <a:cs typeface="Calibri"/>
              </a:rPr>
              <a:t>с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помощью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посредника</a:t>
            </a:r>
            <a:endParaRPr sz="1700">
              <a:latin typeface="Calibri"/>
              <a:cs typeface="Calibri"/>
            </a:endParaRPr>
          </a:p>
          <a:p>
            <a:pPr algn="ctr">
              <a:lnSpc>
                <a:spcPts val="1955"/>
              </a:lnSpc>
            </a:pPr>
            <a:r>
              <a:rPr sz="1700" spc="-5" dirty="0">
                <a:latin typeface="Calibri"/>
                <a:cs typeface="Calibri"/>
              </a:rPr>
              <a:t>(оператора,</a:t>
            </a:r>
            <a:r>
              <a:rPr sz="1700" spc="-8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кассира)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553711" y="3749040"/>
            <a:ext cx="2734310" cy="1833880"/>
            <a:chOff x="4553711" y="3749040"/>
            <a:chExt cx="2734310" cy="1833880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53711" y="3749040"/>
              <a:ext cx="2459736" cy="156819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14315" y="4000500"/>
              <a:ext cx="2473451" cy="158191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124958" y="4273143"/>
            <a:ext cx="1861820" cy="92011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0"/>
              </a:spcBef>
            </a:pPr>
            <a:r>
              <a:rPr sz="1700" spc="-10" dirty="0">
                <a:latin typeface="Calibri"/>
                <a:cs typeface="Calibri"/>
              </a:rPr>
              <a:t>Самостоятельно</a:t>
            </a:r>
            <a:endParaRPr sz="1700">
              <a:latin typeface="Calibri"/>
              <a:cs typeface="Calibri"/>
            </a:endParaRPr>
          </a:p>
          <a:p>
            <a:pPr marL="12700" marR="5080" algn="ctr">
              <a:lnSpc>
                <a:spcPts val="1860"/>
              </a:lnSpc>
              <a:spcBef>
                <a:spcPts val="765"/>
              </a:spcBef>
            </a:pPr>
            <a:r>
              <a:rPr sz="1700" dirty="0">
                <a:latin typeface="Calibri"/>
                <a:cs typeface="Calibri"/>
              </a:rPr>
              <a:t>с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помощью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онлайн-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платежей.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69948" y="361950"/>
            <a:ext cx="5457190" cy="1017269"/>
            <a:chOff x="1869948" y="361950"/>
            <a:chExt cx="5457190" cy="101726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3123" y="365125"/>
              <a:ext cx="5450840" cy="101053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873123" y="365125"/>
              <a:ext cx="5450840" cy="1010919"/>
            </a:xfrm>
            <a:custGeom>
              <a:avLst/>
              <a:gdLst/>
              <a:ahLst/>
              <a:cxnLst/>
              <a:rect l="l" t="t" r="r" b="b"/>
              <a:pathLst>
                <a:path w="5450840" h="1010919">
                  <a:moveTo>
                    <a:pt x="0" y="168401"/>
                  </a:moveTo>
                  <a:lnTo>
                    <a:pt x="6018" y="123648"/>
                  </a:lnTo>
                  <a:lnTo>
                    <a:pt x="23001" y="83424"/>
                  </a:lnTo>
                  <a:lnTo>
                    <a:pt x="49339" y="49339"/>
                  </a:lnTo>
                  <a:lnTo>
                    <a:pt x="83424" y="23001"/>
                  </a:lnTo>
                  <a:lnTo>
                    <a:pt x="123648" y="6018"/>
                  </a:lnTo>
                  <a:lnTo>
                    <a:pt x="168401" y="0"/>
                  </a:lnTo>
                  <a:lnTo>
                    <a:pt x="5282437" y="0"/>
                  </a:lnTo>
                  <a:lnTo>
                    <a:pt x="5327235" y="6018"/>
                  </a:lnTo>
                  <a:lnTo>
                    <a:pt x="5367471" y="23001"/>
                  </a:lnTo>
                  <a:lnTo>
                    <a:pt x="5401548" y="49339"/>
                  </a:lnTo>
                  <a:lnTo>
                    <a:pt x="5427867" y="83424"/>
                  </a:lnTo>
                  <a:lnTo>
                    <a:pt x="5444830" y="123648"/>
                  </a:lnTo>
                  <a:lnTo>
                    <a:pt x="5450840" y="168401"/>
                  </a:lnTo>
                  <a:lnTo>
                    <a:pt x="5450840" y="842137"/>
                  </a:lnTo>
                  <a:lnTo>
                    <a:pt x="5444830" y="886890"/>
                  </a:lnTo>
                  <a:lnTo>
                    <a:pt x="5427867" y="927114"/>
                  </a:lnTo>
                  <a:lnTo>
                    <a:pt x="5401548" y="961199"/>
                  </a:lnTo>
                  <a:lnTo>
                    <a:pt x="5367471" y="987537"/>
                  </a:lnTo>
                  <a:lnTo>
                    <a:pt x="5327235" y="1004520"/>
                  </a:lnTo>
                  <a:lnTo>
                    <a:pt x="5282437" y="1010538"/>
                  </a:lnTo>
                  <a:lnTo>
                    <a:pt x="168401" y="1010538"/>
                  </a:lnTo>
                  <a:lnTo>
                    <a:pt x="123648" y="1004520"/>
                  </a:lnTo>
                  <a:lnTo>
                    <a:pt x="83424" y="987537"/>
                  </a:lnTo>
                  <a:lnTo>
                    <a:pt x="49339" y="961199"/>
                  </a:lnTo>
                  <a:lnTo>
                    <a:pt x="23001" y="927114"/>
                  </a:lnTo>
                  <a:lnTo>
                    <a:pt x="6018" y="886890"/>
                  </a:lnTo>
                  <a:lnTo>
                    <a:pt x="0" y="842137"/>
                  </a:lnTo>
                  <a:lnTo>
                    <a:pt x="0" y="168401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 algn="ctr">
              <a:lnSpc>
                <a:spcPts val="2760"/>
              </a:lnSpc>
              <a:spcBef>
                <a:spcPts val="100"/>
              </a:spcBef>
            </a:pPr>
            <a:r>
              <a:rPr spc="-20" dirty="0"/>
              <a:t>Ответьте</a:t>
            </a:r>
            <a:r>
              <a:rPr spc="-25" dirty="0"/>
              <a:t> </a:t>
            </a:r>
            <a:r>
              <a:rPr dirty="0"/>
              <a:t>на</a:t>
            </a:r>
            <a:r>
              <a:rPr spc="-20" dirty="0"/>
              <a:t> </a:t>
            </a:r>
            <a:r>
              <a:rPr spc="-5" dirty="0"/>
              <a:t>вопросы</a:t>
            </a:r>
          </a:p>
          <a:p>
            <a:pPr marL="53975" algn="ctr">
              <a:lnSpc>
                <a:spcPts val="2760"/>
              </a:lnSpc>
            </a:pPr>
            <a:r>
              <a:rPr dirty="0"/>
              <a:t>с</a:t>
            </a:r>
            <a:r>
              <a:rPr spc="-40" dirty="0"/>
              <a:t> </a:t>
            </a:r>
            <a:r>
              <a:rPr spc="-5" dirty="0"/>
              <a:t>помощью</a:t>
            </a:r>
            <a:r>
              <a:rPr spc="-25" dirty="0"/>
              <a:t> </a:t>
            </a:r>
            <a:r>
              <a:rPr dirty="0"/>
              <a:t>сигнальных</a:t>
            </a:r>
            <a:r>
              <a:rPr spc="-30" dirty="0"/>
              <a:t> </a:t>
            </a:r>
            <a:r>
              <a:rPr spc="-10" dirty="0"/>
              <a:t>карт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208276" y="1591055"/>
            <a:ext cx="4453255" cy="2254250"/>
            <a:chOff x="2208276" y="1591055"/>
            <a:chExt cx="4453255" cy="22542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2636" y="3140963"/>
              <a:ext cx="3012947" cy="7040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8276" y="1591055"/>
              <a:ext cx="4183379" cy="15727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73452" y="1842515"/>
              <a:ext cx="4187952" cy="158191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799969" y="2070608"/>
            <a:ext cx="3544570" cy="106108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213360">
              <a:lnSpc>
                <a:spcPts val="2640"/>
              </a:lnSpc>
              <a:spcBef>
                <a:spcPts val="385"/>
              </a:spcBef>
            </a:pPr>
            <a:r>
              <a:rPr sz="2400" spc="-20" dirty="0">
                <a:latin typeface="Calibri"/>
                <a:cs typeface="Calibri"/>
              </a:rPr>
              <a:t>Узнаете </a:t>
            </a:r>
            <a:r>
              <a:rPr sz="2400" spc="-10" dirty="0">
                <a:latin typeface="Calibri"/>
                <a:cs typeface="Calibri"/>
              </a:rPr>
              <a:t>средний </a:t>
            </a:r>
            <a:r>
              <a:rPr sz="2400" dirty="0">
                <a:latin typeface="Calibri"/>
                <a:cs typeface="Calibri"/>
              </a:rPr>
              <a:t>бал по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предмету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для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выставления</a:t>
            </a:r>
            <a:endParaRPr sz="2400">
              <a:latin typeface="Calibri"/>
              <a:cs typeface="Calibri"/>
            </a:endParaRPr>
          </a:p>
          <a:p>
            <a:pPr marL="585470">
              <a:lnSpc>
                <a:spcPts val="2580"/>
              </a:lnSpc>
            </a:pPr>
            <a:r>
              <a:rPr sz="2400" spc="-5" dirty="0">
                <a:latin typeface="Calibri"/>
                <a:cs typeface="Calibri"/>
              </a:rPr>
              <a:t>четверных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оценок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591055" y="3826764"/>
            <a:ext cx="2738755" cy="1828800"/>
            <a:chOff x="1591055" y="3826764"/>
            <a:chExt cx="2738755" cy="182880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1055" y="3826764"/>
              <a:ext cx="2459736" cy="15727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56231" y="4078224"/>
              <a:ext cx="2473451" cy="157733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290064" y="4445889"/>
            <a:ext cx="1606550" cy="80200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280"/>
              </a:spcBef>
            </a:pPr>
            <a:r>
              <a:rPr sz="1800" spc="-5" dirty="0">
                <a:latin typeface="Calibri"/>
                <a:cs typeface="Calibri"/>
              </a:rPr>
              <a:t>Само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spc="-5" dirty="0">
                <a:latin typeface="Calibri"/>
                <a:cs typeface="Calibri"/>
              </a:rPr>
              <a:t>оя</a:t>
            </a:r>
            <a:r>
              <a:rPr sz="1800" spc="-15" dirty="0">
                <a:latin typeface="Calibri"/>
                <a:cs typeface="Calibri"/>
              </a:rPr>
              <a:t>т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5" dirty="0">
                <a:latin typeface="Calibri"/>
                <a:cs typeface="Calibri"/>
              </a:rPr>
              <a:t>ь</a:t>
            </a:r>
            <a:r>
              <a:rPr sz="1800" dirty="0">
                <a:latin typeface="Calibri"/>
                <a:cs typeface="Calibri"/>
              </a:rPr>
              <a:t>но  </a:t>
            </a:r>
            <a:r>
              <a:rPr sz="1800" spc="-5" dirty="0">
                <a:latin typeface="Calibri"/>
                <a:cs typeface="Calibri"/>
              </a:rPr>
              <a:t>высчитываете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средний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бал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567428" y="3826764"/>
            <a:ext cx="2738755" cy="1828800"/>
            <a:chOff x="4567428" y="3826764"/>
            <a:chExt cx="2738755" cy="1828800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67428" y="3826764"/>
              <a:ext cx="2459735" cy="157276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32604" y="4078224"/>
              <a:ext cx="2473452" cy="1577339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5254878" y="4194809"/>
            <a:ext cx="1636395" cy="130429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635" algn="ctr">
              <a:lnSpc>
                <a:spcPct val="91500"/>
              </a:lnSpc>
              <a:spcBef>
                <a:spcPts val="280"/>
              </a:spcBef>
            </a:pPr>
            <a:r>
              <a:rPr sz="1800" spc="-15" dirty="0">
                <a:latin typeface="Calibri"/>
                <a:cs typeface="Calibri"/>
              </a:rPr>
              <a:t>Используете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автоматический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средний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балл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из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электронного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1980"/>
              </a:lnSpc>
            </a:pPr>
            <a:r>
              <a:rPr sz="1800" dirty="0">
                <a:latin typeface="Calibri"/>
                <a:cs typeface="Calibri"/>
              </a:rPr>
              <a:t>журнала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69948" y="361950"/>
            <a:ext cx="5457190" cy="1017269"/>
            <a:chOff x="1869948" y="361950"/>
            <a:chExt cx="5457190" cy="101726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3123" y="365125"/>
              <a:ext cx="5450840" cy="101053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873123" y="365125"/>
              <a:ext cx="5450840" cy="1010919"/>
            </a:xfrm>
            <a:custGeom>
              <a:avLst/>
              <a:gdLst/>
              <a:ahLst/>
              <a:cxnLst/>
              <a:rect l="l" t="t" r="r" b="b"/>
              <a:pathLst>
                <a:path w="5450840" h="1010919">
                  <a:moveTo>
                    <a:pt x="0" y="168401"/>
                  </a:moveTo>
                  <a:lnTo>
                    <a:pt x="6018" y="123648"/>
                  </a:lnTo>
                  <a:lnTo>
                    <a:pt x="23001" y="83424"/>
                  </a:lnTo>
                  <a:lnTo>
                    <a:pt x="49339" y="49339"/>
                  </a:lnTo>
                  <a:lnTo>
                    <a:pt x="83424" y="23001"/>
                  </a:lnTo>
                  <a:lnTo>
                    <a:pt x="123648" y="6018"/>
                  </a:lnTo>
                  <a:lnTo>
                    <a:pt x="168401" y="0"/>
                  </a:lnTo>
                  <a:lnTo>
                    <a:pt x="5282437" y="0"/>
                  </a:lnTo>
                  <a:lnTo>
                    <a:pt x="5327235" y="6018"/>
                  </a:lnTo>
                  <a:lnTo>
                    <a:pt x="5367471" y="23001"/>
                  </a:lnTo>
                  <a:lnTo>
                    <a:pt x="5401548" y="49339"/>
                  </a:lnTo>
                  <a:lnTo>
                    <a:pt x="5427867" y="83424"/>
                  </a:lnTo>
                  <a:lnTo>
                    <a:pt x="5444830" y="123648"/>
                  </a:lnTo>
                  <a:lnTo>
                    <a:pt x="5450840" y="168401"/>
                  </a:lnTo>
                  <a:lnTo>
                    <a:pt x="5450840" y="842137"/>
                  </a:lnTo>
                  <a:lnTo>
                    <a:pt x="5444830" y="886890"/>
                  </a:lnTo>
                  <a:lnTo>
                    <a:pt x="5427867" y="927114"/>
                  </a:lnTo>
                  <a:lnTo>
                    <a:pt x="5401548" y="961199"/>
                  </a:lnTo>
                  <a:lnTo>
                    <a:pt x="5367471" y="987537"/>
                  </a:lnTo>
                  <a:lnTo>
                    <a:pt x="5327235" y="1004520"/>
                  </a:lnTo>
                  <a:lnTo>
                    <a:pt x="5282437" y="1010538"/>
                  </a:lnTo>
                  <a:lnTo>
                    <a:pt x="168401" y="1010538"/>
                  </a:lnTo>
                  <a:lnTo>
                    <a:pt x="123648" y="1004520"/>
                  </a:lnTo>
                  <a:lnTo>
                    <a:pt x="83424" y="987537"/>
                  </a:lnTo>
                  <a:lnTo>
                    <a:pt x="49339" y="961199"/>
                  </a:lnTo>
                  <a:lnTo>
                    <a:pt x="23001" y="927114"/>
                  </a:lnTo>
                  <a:lnTo>
                    <a:pt x="6018" y="886890"/>
                  </a:lnTo>
                  <a:lnTo>
                    <a:pt x="0" y="842137"/>
                  </a:lnTo>
                  <a:lnTo>
                    <a:pt x="0" y="168401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 algn="ctr">
              <a:lnSpc>
                <a:spcPts val="2760"/>
              </a:lnSpc>
              <a:spcBef>
                <a:spcPts val="100"/>
              </a:spcBef>
            </a:pPr>
            <a:r>
              <a:rPr spc="-20" dirty="0"/>
              <a:t>Ответьте</a:t>
            </a:r>
            <a:r>
              <a:rPr spc="-25" dirty="0"/>
              <a:t> </a:t>
            </a:r>
            <a:r>
              <a:rPr dirty="0"/>
              <a:t>на</a:t>
            </a:r>
            <a:r>
              <a:rPr spc="-20" dirty="0"/>
              <a:t> </a:t>
            </a:r>
            <a:r>
              <a:rPr spc="-5" dirty="0"/>
              <a:t>вопросы</a:t>
            </a:r>
          </a:p>
          <a:p>
            <a:pPr marL="53975" algn="ctr">
              <a:lnSpc>
                <a:spcPts val="2760"/>
              </a:lnSpc>
            </a:pPr>
            <a:r>
              <a:rPr dirty="0"/>
              <a:t>с</a:t>
            </a:r>
            <a:r>
              <a:rPr spc="-40" dirty="0"/>
              <a:t> </a:t>
            </a:r>
            <a:r>
              <a:rPr spc="-5" dirty="0"/>
              <a:t>помощью</a:t>
            </a:r>
            <a:r>
              <a:rPr spc="-25" dirty="0"/>
              <a:t> </a:t>
            </a:r>
            <a:r>
              <a:rPr dirty="0"/>
              <a:t>сигнальных</a:t>
            </a:r>
            <a:r>
              <a:rPr spc="-30" dirty="0"/>
              <a:t> </a:t>
            </a:r>
            <a:r>
              <a:rPr spc="-10" dirty="0"/>
              <a:t>карт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217420" y="1572767"/>
            <a:ext cx="4462780" cy="2277110"/>
            <a:chOff x="2217420" y="1572767"/>
            <a:chExt cx="4462780" cy="227711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2636" y="3118103"/>
              <a:ext cx="3012948" cy="7315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17420" y="1572767"/>
              <a:ext cx="4183379" cy="15681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2596" y="1819655"/>
              <a:ext cx="4197096" cy="158648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910077" y="2216911"/>
            <a:ext cx="3345179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390650" marR="5080" indent="-1377950">
              <a:lnSpc>
                <a:spcPts val="2640"/>
              </a:lnSpc>
              <a:spcBef>
                <a:spcPts val="385"/>
              </a:spcBef>
            </a:pPr>
            <a:r>
              <a:rPr sz="2400" spc="-10" dirty="0">
                <a:latin typeface="Calibri"/>
                <a:cs typeface="Calibri"/>
              </a:rPr>
              <a:t>Оформляете больничный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лист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591055" y="3826764"/>
            <a:ext cx="2738755" cy="1828800"/>
            <a:chOff x="1591055" y="3826764"/>
            <a:chExt cx="2738755" cy="182880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1055" y="3826764"/>
              <a:ext cx="2459736" cy="15727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56231" y="4078224"/>
              <a:ext cx="2473451" cy="157733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150745" y="4229227"/>
            <a:ext cx="1884680" cy="122555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73990" marR="165735" indent="635" algn="ctr">
              <a:lnSpc>
                <a:spcPct val="91700"/>
              </a:lnSpc>
              <a:spcBef>
                <a:spcPts val="309"/>
              </a:spcBef>
            </a:pPr>
            <a:r>
              <a:rPr sz="2100" spc="-15" dirty="0">
                <a:latin typeface="Calibri"/>
                <a:cs typeface="Calibri"/>
              </a:rPr>
              <a:t>Идете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в 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рег</a:t>
            </a:r>
            <a:r>
              <a:rPr sz="2100" spc="5" dirty="0">
                <a:latin typeface="Calibri"/>
                <a:cs typeface="Calibri"/>
              </a:rPr>
              <a:t>и</a:t>
            </a:r>
            <a:r>
              <a:rPr sz="2100" dirty="0">
                <a:latin typeface="Calibri"/>
                <a:cs typeface="Calibri"/>
              </a:rPr>
              <a:t>стра</a:t>
            </a:r>
            <a:r>
              <a:rPr sz="2100" spc="-5" dirty="0">
                <a:latin typeface="Calibri"/>
                <a:cs typeface="Calibri"/>
              </a:rPr>
              <a:t>ту</a:t>
            </a:r>
            <a:r>
              <a:rPr sz="2100" spc="-15" dirty="0">
                <a:latin typeface="Calibri"/>
                <a:cs typeface="Calibri"/>
              </a:rPr>
              <a:t>р</a:t>
            </a:r>
            <a:r>
              <a:rPr sz="2100" spc="-65" dirty="0">
                <a:latin typeface="Calibri"/>
                <a:cs typeface="Calibri"/>
              </a:rPr>
              <a:t>у</a:t>
            </a:r>
            <a:r>
              <a:rPr sz="2100" dirty="0">
                <a:latin typeface="Calibri"/>
                <a:cs typeface="Calibri"/>
              </a:rPr>
              <a:t>,  </a:t>
            </a:r>
            <a:r>
              <a:rPr sz="2100" spc="-5" dirty="0">
                <a:latin typeface="Calibri"/>
                <a:cs typeface="Calibri"/>
              </a:rPr>
              <a:t>собираете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ts val="2305"/>
              </a:lnSpc>
            </a:pPr>
            <a:r>
              <a:rPr sz="2100" spc="-10" dirty="0">
                <a:latin typeface="Calibri"/>
                <a:cs typeface="Calibri"/>
              </a:rPr>
              <a:t>подписи,</a:t>
            </a:r>
            <a:r>
              <a:rPr sz="2100" spc="-8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печати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567428" y="3826764"/>
            <a:ext cx="2738755" cy="1828800"/>
            <a:chOff x="4567428" y="3826764"/>
            <a:chExt cx="2738755" cy="1828800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67428" y="3826764"/>
              <a:ext cx="2459735" cy="157276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32604" y="4078224"/>
              <a:ext cx="2473452" cy="1577339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4989067" y="4229227"/>
            <a:ext cx="2167890" cy="122555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ct val="91600"/>
              </a:lnSpc>
              <a:spcBef>
                <a:spcPts val="310"/>
              </a:spcBef>
            </a:pPr>
            <a:r>
              <a:rPr sz="2100" spc="-10" dirty="0">
                <a:latin typeface="Calibri"/>
                <a:cs typeface="Calibri"/>
              </a:rPr>
              <a:t>Передаете</a:t>
            </a:r>
            <a:r>
              <a:rPr sz="2100" spc="-9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данные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из </a:t>
            </a:r>
            <a:r>
              <a:rPr sz="2100" spc="-10" dirty="0">
                <a:latin typeface="Calibri"/>
                <a:cs typeface="Calibri"/>
              </a:rPr>
              <a:t>личного 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кабинета своему 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работодателю.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69948" y="361950"/>
            <a:ext cx="5457190" cy="1017269"/>
            <a:chOff x="1869948" y="361950"/>
            <a:chExt cx="5457190" cy="101726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3123" y="365125"/>
              <a:ext cx="5450840" cy="101053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873123" y="365125"/>
              <a:ext cx="5450840" cy="1010919"/>
            </a:xfrm>
            <a:custGeom>
              <a:avLst/>
              <a:gdLst/>
              <a:ahLst/>
              <a:cxnLst/>
              <a:rect l="l" t="t" r="r" b="b"/>
              <a:pathLst>
                <a:path w="5450840" h="1010919">
                  <a:moveTo>
                    <a:pt x="0" y="168401"/>
                  </a:moveTo>
                  <a:lnTo>
                    <a:pt x="6018" y="123648"/>
                  </a:lnTo>
                  <a:lnTo>
                    <a:pt x="23001" y="83424"/>
                  </a:lnTo>
                  <a:lnTo>
                    <a:pt x="49339" y="49339"/>
                  </a:lnTo>
                  <a:lnTo>
                    <a:pt x="83424" y="23001"/>
                  </a:lnTo>
                  <a:lnTo>
                    <a:pt x="123648" y="6018"/>
                  </a:lnTo>
                  <a:lnTo>
                    <a:pt x="168401" y="0"/>
                  </a:lnTo>
                  <a:lnTo>
                    <a:pt x="5282437" y="0"/>
                  </a:lnTo>
                  <a:lnTo>
                    <a:pt x="5327235" y="6018"/>
                  </a:lnTo>
                  <a:lnTo>
                    <a:pt x="5367471" y="23001"/>
                  </a:lnTo>
                  <a:lnTo>
                    <a:pt x="5401548" y="49339"/>
                  </a:lnTo>
                  <a:lnTo>
                    <a:pt x="5427867" y="83424"/>
                  </a:lnTo>
                  <a:lnTo>
                    <a:pt x="5444830" y="123648"/>
                  </a:lnTo>
                  <a:lnTo>
                    <a:pt x="5450840" y="168401"/>
                  </a:lnTo>
                  <a:lnTo>
                    <a:pt x="5450840" y="842137"/>
                  </a:lnTo>
                  <a:lnTo>
                    <a:pt x="5444830" y="886890"/>
                  </a:lnTo>
                  <a:lnTo>
                    <a:pt x="5427867" y="927114"/>
                  </a:lnTo>
                  <a:lnTo>
                    <a:pt x="5401548" y="961199"/>
                  </a:lnTo>
                  <a:lnTo>
                    <a:pt x="5367471" y="987537"/>
                  </a:lnTo>
                  <a:lnTo>
                    <a:pt x="5327235" y="1004520"/>
                  </a:lnTo>
                  <a:lnTo>
                    <a:pt x="5282437" y="1010538"/>
                  </a:lnTo>
                  <a:lnTo>
                    <a:pt x="168401" y="1010538"/>
                  </a:lnTo>
                  <a:lnTo>
                    <a:pt x="123648" y="1004520"/>
                  </a:lnTo>
                  <a:lnTo>
                    <a:pt x="83424" y="987537"/>
                  </a:lnTo>
                  <a:lnTo>
                    <a:pt x="49339" y="961199"/>
                  </a:lnTo>
                  <a:lnTo>
                    <a:pt x="23001" y="927114"/>
                  </a:lnTo>
                  <a:lnTo>
                    <a:pt x="6018" y="886890"/>
                  </a:lnTo>
                  <a:lnTo>
                    <a:pt x="0" y="842137"/>
                  </a:lnTo>
                  <a:lnTo>
                    <a:pt x="0" y="168401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217420" y="1572767"/>
            <a:ext cx="4462780" cy="2277110"/>
            <a:chOff x="2217420" y="1572767"/>
            <a:chExt cx="4462780" cy="227711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2636" y="3118103"/>
              <a:ext cx="3012948" cy="7315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17420" y="1572767"/>
              <a:ext cx="4183379" cy="15681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2596" y="1819655"/>
              <a:ext cx="4197096" cy="158648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747010" y="470992"/>
            <a:ext cx="3703954" cy="2536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276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Ответьте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вопросы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760"/>
              </a:lnSpc>
            </a:pPr>
            <a:r>
              <a:rPr sz="2400" dirty="0">
                <a:latin typeface="Calibri"/>
                <a:cs typeface="Calibri"/>
              </a:rPr>
              <a:t>с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помощью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сигнальных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карт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50">
              <a:latin typeface="Calibri"/>
              <a:cs typeface="Calibri"/>
            </a:endParaRPr>
          </a:p>
          <a:p>
            <a:pPr marL="300355" marR="320675" algn="ctr">
              <a:lnSpc>
                <a:spcPct val="127099"/>
              </a:lnSpc>
            </a:pPr>
            <a:r>
              <a:rPr sz="2400" spc="-15" dirty="0">
                <a:latin typeface="Calibri"/>
                <a:cs typeface="Calibri"/>
              </a:rPr>
              <a:t>Подбираете </a:t>
            </a:r>
            <a:r>
              <a:rPr sz="2400" spc="-10" dirty="0">
                <a:latin typeface="Calibri"/>
                <a:cs typeface="Calibri"/>
              </a:rPr>
              <a:t>литературу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интересующей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теме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591055" y="3826764"/>
            <a:ext cx="2738755" cy="1828800"/>
            <a:chOff x="1591055" y="3826764"/>
            <a:chExt cx="2738755" cy="182880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1055" y="3826764"/>
              <a:ext cx="2459736" cy="15727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56231" y="4078224"/>
              <a:ext cx="2473451" cy="157733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167508" y="4393819"/>
            <a:ext cx="1856105" cy="872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329"/>
              </a:lnSpc>
              <a:spcBef>
                <a:spcPts val="100"/>
              </a:spcBef>
            </a:pPr>
            <a:r>
              <a:rPr sz="2900" spc="-10" dirty="0">
                <a:latin typeface="Calibri"/>
                <a:cs typeface="Calibri"/>
              </a:rPr>
              <a:t>Идете</a:t>
            </a:r>
            <a:r>
              <a:rPr sz="2900" spc="-6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в</a:t>
            </a:r>
            <a:endParaRPr sz="2900">
              <a:latin typeface="Calibri"/>
              <a:cs typeface="Calibri"/>
            </a:endParaRPr>
          </a:p>
          <a:p>
            <a:pPr algn="ctr">
              <a:lnSpc>
                <a:spcPts val="3329"/>
              </a:lnSpc>
            </a:pPr>
            <a:r>
              <a:rPr sz="2900" spc="-10" dirty="0">
                <a:latin typeface="Calibri"/>
                <a:cs typeface="Calibri"/>
              </a:rPr>
              <a:t>библиотеку</a:t>
            </a:r>
            <a:endParaRPr sz="29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567428" y="3826764"/>
            <a:ext cx="2738755" cy="1828800"/>
            <a:chOff x="4567428" y="3826764"/>
            <a:chExt cx="2738755" cy="1828800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67428" y="3826764"/>
              <a:ext cx="2459735" cy="157276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32604" y="4078224"/>
              <a:ext cx="2473452" cy="1577339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5147564" y="4191380"/>
            <a:ext cx="1855470" cy="12776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92735" marR="129539" indent="-157480">
              <a:lnSpc>
                <a:spcPts val="3180"/>
              </a:lnSpc>
              <a:spcBef>
                <a:spcPts val="459"/>
              </a:spcBef>
            </a:pPr>
            <a:r>
              <a:rPr sz="2900" spc="-10" dirty="0">
                <a:latin typeface="Calibri"/>
                <a:cs typeface="Calibri"/>
              </a:rPr>
              <a:t>«Идете»</a:t>
            </a:r>
            <a:r>
              <a:rPr sz="2900" spc="-10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в </a:t>
            </a:r>
            <a:r>
              <a:rPr sz="2900" spc="-64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онлайн-</a:t>
            </a:r>
            <a:endParaRPr sz="2900">
              <a:latin typeface="Calibri"/>
              <a:cs typeface="Calibri"/>
            </a:endParaRPr>
          </a:p>
          <a:p>
            <a:pPr marL="12700">
              <a:lnSpc>
                <a:spcPts val="3140"/>
              </a:lnSpc>
            </a:pPr>
            <a:r>
              <a:rPr sz="2900" spc="-10" dirty="0">
                <a:latin typeface="Calibri"/>
                <a:cs typeface="Calibri"/>
              </a:rPr>
              <a:t>библиотеку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69948" y="361950"/>
            <a:ext cx="5457190" cy="1017269"/>
            <a:chOff x="1869948" y="361950"/>
            <a:chExt cx="5457190" cy="101726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3123" y="365125"/>
              <a:ext cx="5450840" cy="101053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873123" y="365125"/>
              <a:ext cx="5450840" cy="1010919"/>
            </a:xfrm>
            <a:custGeom>
              <a:avLst/>
              <a:gdLst/>
              <a:ahLst/>
              <a:cxnLst/>
              <a:rect l="l" t="t" r="r" b="b"/>
              <a:pathLst>
                <a:path w="5450840" h="1010919">
                  <a:moveTo>
                    <a:pt x="0" y="168401"/>
                  </a:moveTo>
                  <a:lnTo>
                    <a:pt x="6018" y="123648"/>
                  </a:lnTo>
                  <a:lnTo>
                    <a:pt x="23001" y="83424"/>
                  </a:lnTo>
                  <a:lnTo>
                    <a:pt x="49339" y="49339"/>
                  </a:lnTo>
                  <a:lnTo>
                    <a:pt x="83424" y="23001"/>
                  </a:lnTo>
                  <a:lnTo>
                    <a:pt x="123648" y="6018"/>
                  </a:lnTo>
                  <a:lnTo>
                    <a:pt x="168401" y="0"/>
                  </a:lnTo>
                  <a:lnTo>
                    <a:pt x="5282437" y="0"/>
                  </a:lnTo>
                  <a:lnTo>
                    <a:pt x="5327235" y="6018"/>
                  </a:lnTo>
                  <a:lnTo>
                    <a:pt x="5367471" y="23001"/>
                  </a:lnTo>
                  <a:lnTo>
                    <a:pt x="5401548" y="49339"/>
                  </a:lnTo>
                  <a:lnTo>
                    <a:pt x="5427867" y="83424"/>
                  </a:lnTo>
                  <a:lnTo>
                    <a:pt x="5444830" y="123648"/>
                  </a:lnTo>
                  <a:lnTo>
                    <a:pt x="5450840" y="168401"/>
                  </a:lnTo>
                  <a:lnTo>
                    <a:pt x="5450840" y="842137"/>
                  </a:lnTo>
                  <a:lnTo>
                    <a:pt x="5444830" y="886890"/>
                  </a:lnTo>
                  <a:lnTo>
                    <a:pt x="5427867" y="927114"/>
                  </a:lnTo>
                  <a:lnTo>
                    <a:pt x="5401548" y="961199"/>
                  </a:lnTo>
                  <a:lnTo>
                    <a:pt x="5367471" y="987537"/>
                  </a:lnTo>
                  <a:lnTo>
                    <a:pt x="5327235" y="1004520"/>
                  </a:lnTo>
                  <a:lnTo>
                    <a:pt x="5282437" y="1010538"/>
                  </a:lnTo>
                  <a:lnTo>
                    <a:pt x="168401" y="1010538"/>
                  </a:lnTo>
                  <a:lnTo>
                    <a:pt x="123648" y="1004520"/>
                  </a:lnTo>
                  <a:lnTo>
                    <a:pt x="83424" y="987537"/>
                  </a:lnTo>
                  <a:lnTo>
                    <a:pt x="49339" y="961199"/>
                  </a:lnTo>
                  <a:lnTo>
                    <a:pt x="23001" y="927114"/>
                  </a:lnTo>
                  <a:lnTo>
                    <a:pt x="6018" y="886890"/>
                  </a:lnTo>
                  <a:lnTo>
                    <a:pt x="0" y="842137"/>
                  </a:lnTo>
                  <a:lnTo>
                    <a:pt x="0" y="168401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 algn="ctr">
              <a:lnSpc>
                <a:spcPts val="2760"/>
              </a:lnSpc>
              <a:spcBef>
                <a:spcPts val="100"/>
              </a:spcBef>
            </a:pPr>
            <a:r>
              <a:rPr spc="-20" dirty="0"/>
              <a:t>Ответьте</a:t>
            </a:r>
            <a:r>
              <a:rPr spc="-25" dirty="0"/>
              <a:t> </a:t>
            </a:r>
            <a:r>
              <a:rPr dirty="0"/>
              <a:t>на</a:t>
            </a:r>
            <a:r>
              <a:rPr spc="-20" dirty="0"/>
              <a:t> </a:t>
            </a:r>
            <a:r>
              <a:rPr spc="-5" dirty="0"/>
              <a:t>вопросы</a:t>
            </a:r>
          </a:p>
          <a:p>
            <a:pPr marL="53975" algn="ctr">
              <a:lnSpc>
                <a:spcPts val="2760"/>
              </a:lnSpc>
            </a:pPr>
            <a:r>
              <a:rPr dirty="0"/>
              <a:t>с</a:t>
            </a:r>
            <a:r>
              <a:rPr spc="-40" dirty="0"/>
              <a:t> </a:t>
            </a:r>
            <a:r>
              <a:rPr spc="-5" dirty="0"/>
              <a:t>помощью</a:t>
            </a:r>
            <a:r>
              <a:rPr spc="-25" dirty="0"/>
              <a:t> </a:t>
            </a:r>
            <a:r>
              <a:rPr dirty="0"/>
              <a:t>сигнальных</a:t>
            </a:r>
            <a:r>
              <a:rPr spc="-30" dirty="0"/>
              <a:t> </a:t>
            </a:r>
            <a:r>
              <a:rPr spc="-10" dirty="0"/>
              <a:t>карт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217420" y="1572767"/>
            <a:ext cx="4462780" cy="2277110"/>
            <a:chOff x="2217420" y="1572767"/>
            <a:chExt cx="4462780" cy="227711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2636" y="3118103"/>
              <a:ext cx="3012948" cy="7315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17420" y="1572767"/>
              <a:ext cx="4183379" cy="15681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2596" y="1819655"/>
              <a:ext cx="4197096" cy="158648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983229" y="2279980"/>
            <a:ext cx="3204210" cy="612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05"/>
              </a:lnSpc>
              <a:spcBef>
                <a:spcPts val="105"/>
              </a:spcBef>
            </a:pPr>
            <a:r>
              <a:rPr sz="2000" spc="-15" dirty="0">
                <a:latin typeface="Calibri"/>
                <a:cs typeface="Calibri"/>
              </a:rPr>
              <a:t>Проходите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курсы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повышения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305"/>
              </a:lnSpc>
            </a:pPr>
            <a:r>
              <a:rPr sz="2000" spc="-5" dirty="0">
                <a:latin typeface="Calibri"/>
                <a:cs typeface="Calibri"/>
              </a:rPr>
              <a:t>квалификации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591055" y="3826764"/>
            <a:ext cx="2738755" cy="1828800"/>
            <a:chOff x="1591055" y="3826764"/>
            <a:chExt cx="2738755" cy="182880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1055" y="3826764"/>
              <a:ext cx="2459736" cy="15727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56231" y="4078224"/>
              <a:ext cx="2473451" cy="157733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091944" y="4445889"/>
            <a:ext cx="2004695" cy="80200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44450" marR="5080" indent="-32384" algn="just">
              <a:lnSpc>
                <a:spcPct val="91500"/>
              </a:lnSpc>
              <a:spcBef>
                <a:spcPts val="280"/>
              </a:spcBef>
            </a:pPr>
            <a:r>
              <a:rPr sz="1800" spc="-5" dirty="0">
                <a:latin typeface="Calibri"/>
                <a:cs typeface="Calibri"/>
              </a:rPr>
              <a:t>Посещаете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курсы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различных </a:t>
            </a:r>
            <a:r>
              <a:rPr sz="1800" dirty="0">
                <a:latin typeface="Calibri"/>
                <a:cs typeface="Calibri"/>
              </a:rPr>
              <a:t>учебных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площадках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города.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567428" y="3826764"/>
            <a:ext cx="2738755" cy="1828800"/>
            <a:chOff x="4567428" y="3826764"/>
            <a:chExt cx="2738755" cy="1828800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67428" y="3826764"/>
              <a:ext cx="2459735" cy="157276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32604" y="4078224"/>
              <a:ext cx="2473452" cy="1577339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4979034" y="4194809"/>
            <a:ext cx="2190115" cy="130429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280"/>
              </a:spcBef>
            </a:pPr>
            <a:r>
              <a:rPr sz="1800" spc="-5" dirty="0">
                <a:latin typeface="Calibri"/>
                <a:cs typeface="Calibri"/>
              </a:rPr>
              <a:t>На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онлайн-площадках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разных </a:t>
            </a:r>
            <a:r>
              <a:rPr sz="1800" spc="-15" dirty="0">
                <a:latin typeface="Calibri"/>
                <a:cs typeface="Calibri"/>
              </a:rPr>
              <a:t>городов,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стран. </a:t>
            </a:r>
            <a:r>
              <a:rPr sz="1800" spc="-10" dirty="0">
                <a:latin typeface="Calibri"/>
                <a:cs typeface="Calibri"/>
              </a:rPr>
              <a:t>Одновременно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можете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проходить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1980"/>
              </a:lnSpc>
            </a:pPr>
            <a:r>
              <a:rPr sz="1800" dirty="0">
                <a:latin typeface="Calibri"/>
                <a:cs typeface="Calibri"/>
              </a:rPr>
              <a:t>нес</a:t>
            </a:r>
            <a:r>
              <a:rPr sz="1800" spc="-25" dirty="0">
                <a:latin typeface="Calibri"/>
                <a:cs typeface="Calibri"/>
              </a:rPr>
              <a:t>к</a:t>
            </a:r>
            <a:r>
              <a:rPr sz="1800" spc="-4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5" dirty="0">
                <a:latin typeface="Calibri"/>
                <a:cs typeface="Calibri"/>
              </a:rPr>
              <a:t>ь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ку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5" dirty="0">
                <a:latin typeface="Calibri"/>
                <a:cs typeface="Calibri"/>
              </a:rPr>
              <a:t>ов.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3037" y="1766887"/>
            <a:ext cx="4483100" cy="4886325"/>
            <a:chOff x="173037" y="1766887"/>
            <a:chExt cx="4483100" cy="4886325"/>
          </a:xfrm>
        </p:grpSpPr>
        <p:sp>
          <p:nvSpPr>
            <p:cNvPr id="3" name="object 3"/>
            <p:cNvSpPr/>
            <p:nvPr/>
          </p:nvSpPr>
          <p:spPr>
            <a:xfrm>
              <a:off x="185737" y="1779587"/>
              <a:ext cx="4457700" cy="4860925"/>
            </a:xfrm>
            <a:custGeom>
              <a:avLst/>
              <a:gdLst/>
              <a:ahLst/>
              <a:cxnLst/>
              <a:rect l="l" t="t" r="r" b="b"/>
              <a:pathLst>
                <a:path w="4457700" h="4860925">
                  <a:moveTo>
                    <a:pt x="4457700" y="0"/>
                  </a:moveTo>
                  <a:lnTo>
                    <a:pt x="0" y="0"/>
                  </a:lnTo>
                  <a:lnTo>
                    <a:pt x="0" y="4860925"/>
                  </a:lnTo>
                  <a:lnTo>
                    <a:pt x="4457700" y="4860925"/>
                  </a:lnTo>
                  <a:lnTo>
                    <a:pt x="4457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5737" y="1779587"/>
              <a:ext cx="4457700" cy="4860925"/>
            </a:xfrm>
            <a:custGeom>
              <a:avLst/>
              <a:gdLst/>
              <a:ahLst/>
              <a:cxnLst/>
              <a:rect l="l" t="t" r="r" b="b"/>
              <a:pathLst>
                <a:path w="4457700" h="4860925">
                  <a:moveTo>
                    <a:pt x="0" y="4860925"/>
                  </a:moveTo>
                  <a:lnTo>
                    <a:pt x="4457700" y="4860925"/>
                  </a:lnTo>
                  <a:lnTo>
                    <a:pt x="4457700" y="0"/>
                  </a:lnTo>
                  <a:lnTo>
                    <a:pt x="0" y="0"/>
                  </a:lnTo>
                  <a:lnTo>
                    <a:pt x="0" y="4860925"/>
                  </a:lnTo>
                  <a:close/>
                </a:path>
              </a:pathLst>
            </a:custGeom>
            <a:ln w="25400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5925" y="2082863"/>
              <a:ext cx="3998976" cy="391312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2306637" y="404812"/>
            <a:ext cx="4845050" cy="736600"/>
            <a:chOff x="2306637" y="404812"/>
            <a:chExt cx="4845050" cy="736600"/>
          </a:xfrm>
        </p:grpSpPr>
        <p:sp>
          <p:nvSpPr>
            <p:cNvPr id="7" name="object 7"/>
            <p:cNvSpPr/>
            <p:nvPr/>
          </p:nvSpPr>
          <p:spPr>
            <a:xfrm>
              <a:off x="2320925" y="419100"/>
              <a:ext cx="4816475" cy="708025"/>
            </a:xfrm>
            <a:custGeom>
              <a:avLst/>
              <a:gdLst/>
              <a:ahLst/>
              <a:cxnLst/>
              <a:rect l="l" t="t" r="r" b="b"/>
              <a:pathLst>
                <a:path w="4816475" h="708025">
                  <a:moveTo>
                    <a:pt x="4816475" y="0"/>
                  </a:moveTo>
                  <a:lnTo>
                    <a:pt x="109981" y="0"/>
                  </a:lnTo>
                  <a:lnTo>
                    <a:pt x="67186" y="9272"/>
                  </a:lnTo>
                  <a:lnTo>
                    <a:pt x="32226" y="34559"/>
                  </a:lnTo>
                  <a:lnTo>
                    <a:pt x="8647" y="72062"/>
                  </a:lnTo>
                  <a:lnTo>
                    <a:pt x="0" y="117983"/>
                  </a:lnTo>
                  <a:lnTo>
                    <a:pt x="0" y="708025"/>
                  </a:lnTo>
                  <a:lnTo>
                    <a:pt x="4706493" y="708025"/>
                  </a:lnTo>
                  <a:lnTo>
                    <a:pt x="4749288" y="698752"/>
                  </a:lnTo>
                  <a:lnTo>
                    <a:pt x="4784248" y="673465"/>
                  </a:lnTo>
                  <a:lnTo>
                    <a:pt x="4807827" y="635962"/>
                  </a:lnTo>
                  <a:lnTo>
                    <a:pt x="4816475" y="590041"/>
                  </a:lnTo>
                  <a:lnTo>
                    <a:pt x="48164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20925" y="419100"/>
              <a:ext cx="4816475" cy="708025"/>
            </a:xfrm>
            <a:custGeom>
              <a:avLst/>
              <a:gdLst/>
              <a:ahLst/>
              <a:cxnLst/>
              <a:rect l="l" t="t" r="r" b="b"/>
              <a:pathLst>
                <a:path w="4816475" h="708025">
                  <a:moveTo>
                    <a:pt x="109981" y="0"/>
                  </a:moveTo>
                  <a:lnTo>
                    <a:pt x="4816475" y="0"/>
                  </a:lnTo>
                  <a:lnTo>
                    <a:pt x="4816475" y="590041"/>
                  </a:lnTo>
                  <a:lnTo>
                    <a:pt x="4807827" y="635962"/>
                  </a:lnTo>
                  <a:lnTo>
                    <a:pt x="4784248" y="673465"/>
                  </a:lnTo>
                  <a:lnTo>
                    <a:pt x="4749288" y="698752"/>
                  </a:lnTo>
                  <a:lnTo>
                    <a:pt x="4706493" y="708025"/>
                  </a:lnTo>
                  <a:lnTo>
                    <a:pt x="0" y="708025"/>
                  </a:lnTo>
                  <a:lnTo>
                    <a:pt x="0" y="117983"/>
                  </a:lnTo>
                  <a:lnTo>
                    <a:pt x="8647" y="72062"/>
                  </a:lnTo>
                  <a:lnTo>
                    <a:pt x="32226" y="34559"/>
                  </a:lnTo>
                  <a:lnTo>
                    <a:pt x="67186" y="9272"/>
                  </a:lnTo>
                  <a:lnTo>
                    <a:pt x="109981" y="0"/>
                  </a:lnTo>
                  <a:close/>
                </a:path>
              </a:pathLst>
            </a:custGeom>
            <a:ln w="2857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568320" y="442086"/>
            <a:ext cx="43218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1" spc="-10" dirty="0">
                <a:solidFill>
                  <a:srgbClr val="990000"/>
                </a:solidFill>
                <a:latin typeface="Arial"/>
                <a:cs typeface="Arial"/>
              </a:rPr>
              <a:t>ЦИФРОВИЗАЦИЯ</a:t>
            </a:r>
            <a:endParaRPr sz="4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62525" y="1779587"/>
            <a:ext cx="3675379" cy="4772025"/>
          </a:xfrm>
          <a:prstGeom prst="rect">
            <a:avLst/>
          </a:prstGeom>
          <a:solidFill>
            <a:srgbClr val="FFFFFF"/>
          </a:solidFill>
          <a:ln w="22225">
            <a:solidFill>
              <a:srgbClr val="80000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4200">
              <a:latin typeface="Times New Roman"/>
              <a:cs typeface="Times New Roman"/>
            </a:endParaRPr>
          </a:p>
          <a:p>
            <a:pPr marL="895350" indent="-457834">
              <a:lnSpc>
                <a:spcPct val="100000"/>
              </a:lnSpc>
              <a:buFont typeface="Wingdings"/>
              <a:buChar char=""/>
              <a:tabLst>
                <a:tab pos="895350" algn="l"/>
                <a:tab pos="895985" algn="l"/>
              </a:tabLst>
            </a:pPr>
            <a:r>
              <a:rPr sz="2600" dirty="0">
                <a:latin typeface="Times New Roman"/>
                <a:cs typeface="Times New Roman"/>
              </a:rPr>
              <a:t>в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быту;</a:t>
            </a:r>
            <a:endParaRPr sz="2600">
              <a:latin typeface="Times New Roman"/>
              <a:cs typeface="Times New Roman"/>
            </a:endParaRPr>
          </a:p>
          <a:p>
            <a:pPr marL="895350" indent="-457834">
              <a:lnSpc>
                <a:spcPct val="100000"/>
              </a:lnSpc>
              <a:spcBef>
                <a:spcPts val="1560"/>
              </a:spcBef>
              <a:buFont typeface="Wingdings"/>
              <a:buChar char=""/>
              <a:tabLst>
                <a:tab pos="895350" algn="l"/>
                <a:tab pos="895985" algn="l"/>
              </a:tabLst>
            </a:pPr>
            <a:r>
              <a:rPr sz="2600" spc="-5" dirty="0">
                <a:latin typeface="Times New Roman"/>
                <a:cs typeface="Times New Roman"/>
              </a:rPr>
              <a:t>на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производстве;</a:t>
            </a:r>
            <a:endParaRPr sz="2600">
              <a:latin typeface="Times New Roman"/>
              <a:cs typeface="Times New Roman"/>
            </a:endParaRPr>
          </a:p>
          <a:p>
            <a:pPr marL="895350" indent="-457834">
              <a:lnSpc>
                <a:spcPct val="100000"/>
              </a:lnSpc>
              <a:spcBef>
                <a:spcPts val="1560"/>
              </a:spcBef>
              <a:buFont typeface="Wingdings"/>
              <a:buChar char=""/>
              <a:tabLst>
                <a:tab pos="895350" algn="l"/>
                <a:tab pos="895985" algn="l"/>
              </a:tabLst>
            </a:pPr>
            <a:r>
              <a:rPr sz="2600" spc="-5" dirty="0">
                <a:latin typeface="Times New Roman"/>
                <a:cs typeface="Times New Roman"/>
              </a:rPr>
              <a:t>на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работе;</a:t>
            </a:r>
            <a:endParaRPr sz="2600">
              <a:latin typeface="Times New Roman"/>
              <a:cs typeface="Times New Roman"/>
            </a:endParaRPr>
          </a:p>
          <a:p>
            <a:pPr marL="518795" marR="133350" indent="-81280">
              <a:lnSpc>
                <a:spcPts val="4680"/>
              </a:lnSpc>
              <a:spcBef>
                <a:spcPts val="415"/>
              </a:spcBef>
              <a:buFont typeface="Wingdings"/>
              <a:buChar char=""/>
              <a:tabLst>
                <a:tab pos="895350" algn="l"/>
                <a:tab pos="895985" algn="l"/>
              </a:tabLst>
            </a:pPr>
            <a:r>
              <a:rPr sz="2600" dirty="0">
                <a:latin typeface="Times New Roman"/>
                <a:cs typeface="Times New Roman"/>
              </a:rPr>
              <a:t>в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государственных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структурах;</a:t>
            </a:r>
            <a:endParaRPr sz="2600">
              <a:latin typeface="Times New Roman"/>
              <a:cs typeface="Times New Roman"/>
            </a:endParaRPr>
          </a:p>
          <a:p>
            <a:pPr marL="895350" indent="-457834">
              <a:lnSpc>
                <a:spcPct val="100000"/>
              </a:lnSpc>
              <a:spcBef>
                <a:spcPts val="1150"/>
              </a:spcBef>
              <a:buFont typeface="Wingdings"/>
              <a:buChar char=""/>
              <a:tabLst>
                <a:tab pos="895350" algn="l"/>
                <a:tab pos="895985" algn="l"/>
              </a:tabLst>
            </a:pPr>
            <a:r>
              <a:rPr sz="2600" dirty="0">
                <a:latin typeface="Times New Roman"/>
                <a:cs typeface="Times New Roman"/>
              </a:rPr>
              <a:t>в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бизнесе…</a:t>
            </a:r>
            <a:endParaRPr sz="2600">
              <a:latin typeface="Times New Roman"/>
              <a:cs typeface="Times New Roman"/>
            </a:endParaRPr>
          </a:p>
          <a:p>
            <a:pPr marL="532765" indent="-287020">
              <a:lnSpc>
                <a:spcPct val="100000"/>
              </a:lnSpc>
              <a:spcBef>
                <a:spcPts val="825"/>
              </a:spcBef>
              <a:buSzPct val="96428"/>
              <a:buFont typeface="Wingdings"/>
              <a:buChar char=""/>
              <a:tabLst>
                <a:tab pos="532765" algn="l"/>
              </a:tabLst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28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65" dirty="0">
                <a:solidFill>
                  <a:srgbClr val="FF0000"/>
                </a:solidFill>
                <a:latin typeface="Times New Roman"/>
                <a:cs typeface="Times New Roman"/>
              </a:rPr>
              <a:t>ОБРАЗОВАНИИ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6399" y="109539"/>
            <a:ext cx="8974455" cy="6748780"/>
            <a:chOff x="176399" y="109539"/>
            <a:chExt cx="8974455" cy="67487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63976" y="2649600"/>
              <a:ext cx="3273425" cy="42083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836085" y="117377"/>
              <a:ext cx="3308350" cy="3956050"/>
            </a:xfrm>
            <a:custGeom>
              <a:avLst/>
              <a:gdLst/>
              <a:ahLst/>
              <a:cxnLst/>
              <a:rect l="l" t="t" r="r" b="b"/>
              <a:pathLst>
                <a:path w="3308350" h="3956050">
                  <a:moveTo>
                    <a:pt x="2106353" y="3824702"/>
                  </a:moveTo>
                  <a:lnTo>
                    <a:pt x="1325063" y="3824702"/>
                  </a:lnTo>
                  <a:lnTo>
                    <a:pt x="1329889" y="3827877"/>
                  </a:lnTo>
                  <a:lnTo>
                    <a:pt x="1334715" y="3830798"/>
                  </a:lnTo>
                  <a:lnTo>
                    <a:pt x="1339668" y="3833846"/>
                  </a:lnTo>
                  <a:lnTo>
                    <a:pt x="1386345" y="3860586"/>
                  </a:lnTo>
                  <a:lnTo>
                    <a:pt x="1433179" y="3883951"/>
                  </a:lnTo>
                  <a:lnTo>
                    <a:pt x="1480046" y="3903976"/>
                  </a:lnTo>
                  <a:lnTo>
                    <a:pt x="1526824" y="3920698"/>
                  </a:lnTo>
                  <a:lnTo>
                    <a:pt x="1573391" y="3934149"/>
                  </a:lnTo>
                  <a:lnTo>
                    <a:pt x="1619622" y="3944365"/>
                  </a:lnTo>
                  <a:lnTo>
                    <a:pt x="1665396" y="3951381"/>
                  </a:lnTo>
                  <a:lnTo>
                    <a:pt x="1710589" y="3955232"/>
                  </a:lnTo>
                  <a:lnTo>
                    <a:pt x="1755079" y="3955952"/>
                  </a:lnTo>
                  <a:lnTo>
                    <a:pt x="1798743" y="3953576"/>
                  </a:lnTo>
                  <a:lnTo>
                    <a:pt x="1841459" y="3948139"/>
                  </a:lnTo>
                  <a:lnTo>
                    <a:pt x="1883103" y="3939675"/>
                  </a:lnTo>
                  <a:lnTo>
                    <a:pt x="1923552" y="3928220"/>
                  </a:lnTo>
                  <a:lnTo>
                    <a:pt x="1962684" y="3913808"/>
                  </a:lnTo>
                  <a:lnTo>
                    <a:pt x="2000377" y="3896474"/>
                  </a:lnTo>
                  <a:lnTo>
                    <a:pt x="2036506" y="3876252"/>
                  </a:lnTo>
                  <a:lnTo>
                    <a:pt x="2070950" y="3853178"/>
                  </a:lnTo>
                  <a:lnTo>
                    <a:pt x="2103586" y="3827286"/>
                  </a:lnTo>
                  <a:lnTo>
                    <a:pt x="2106353" y="3824702"/>
                  </a:lnTo>
                  <a:close/>
                </a:path>
                <a:path w="3308350" h="3956050">
                  <a:moveTo>
                    <a:pt x="475154" y="1347001"/>
                  </a:moveTo>
                  <a:lnTo>
                    <a:pt x="423998" y="1351247"/>
                  </a:lnTo>
                  <a:lnTo>
                    <a:pt x="374532" y="1360343"/>
                  </a:lnTo>
                  <a:lnTo>
                    <a:pt x="327002" y="1374206"/>
                  </a:lnTo>
                  <a:lnTo>
                    <a:pt x="281650" y="1392747"/>
                  </a:lnTo>
                  <a:lnTo>
                    <a:pt x="238721" y="1415882"/>
                  </a:lnTo>
                  <a:lnTo>
                    <a:pt x="198459" y="1443522"/>
                  </a:lnTo>
                  <a:lnTo>
                    <a:pt x="161108" y="1475583"/>
                  </a:lnTo>
                  <a:lnTo>
                    <a:pt x="131828" y="1506211"/>
                  </a:lnTo>
                  <a:lnTo>
                    <a:pt x="105503" y="1539141"/>
                  </a:lnTo>
                  <a:lnTo>
                    <a:pt x="82126" y="1574206"/>
                  </a:lnTo>
                  <a:lnTo>
                    <a:pt x="61684" y="1611239"/>
                  </a:lnTo>
                  <a:lnTo>
                    <a:pt x="44170" y="1650073"/>
                  </a:lnTo>
                  <a:lnTo>
                    <a:pt x="29573" y="1690540"/>
                  </a:lnTo>
                  <a:lnTo>
                    <a:pt x="17883" y="1732473"/>
                  </a:lnTo>
                  <a:lnTo>
                    <a:pt x="9090" y="1775704"/>
                  </a:lnTo>
                  <a:lnTo>
                    <a:pt x="3185" y="1820065"/>
                  </a:lnTo>
                  <a:lnTo>
                    <a:pt x="158" y="1865389"/>
                  </a:lnTo>
                  <a:lnTo>
                    <a:pt x="0" y="1911509"/>
                  </a:lnTo>
                  <a:lnTo>
                    <a:pt x="2699" y="1958258"/>
                  </a:lnTo>
                  <a:lnTo>
                    <a:pt x="8248" y="2005467"/>
                  </a:lnTo>
                  <a:lnTo>
                    <a:pt x="16635" y="2052969"/>
                  </a:lnTo>
                  <a:lnTo>
                    <a:pt x="27851" y="2100597"/>
                  </a:lnTo>
                  <a:lnTo>
                    <a:pt x="41887" y="2148184"/>
                  </a:lnTo>
                  <a:lnTo>
                    <a:pt x="58732" y="2195561"/>
                  </a:lnTo>
                  <a:lnTo>
                    <a:pt x="78377" y="2242562"/>
                  </a:lnTo>
                  <a:lnTo>
                    <a:pt x="100812" y="2289019"/>
                  </a:lnTo>
                  <a:lnTo>
                    <a:pt x="126028" y="2334764"/>
                  </a:lnTo>
                  <a:lnTo>
                    <a:pt x="154014" y="2379631"/>
                  </a:lnTo>
                  <a:lnTo>
                    <a:pt x="184760" y="2423451"/>
                  </a:lnTo>
                  <a:lnTo>
                    <a:pt x="218258" y="2466056"/>
                  </a:lnTo>
                  <a:lnTo>
                    <a:pt x="221814" y="2476978"/>
                  </a:lnTo>
                  <a:lnTo>
                    <a:pt x="190250" y="2509372"/>
                  </a:lnTo>
                  <a:lnTo>
                    <a:pt x="163662" y="2546320"/>
                  </a:lnTo>
                  <a:lnTo>
                    <a:pt x="142190" y="2587340"/>
                  </a:lnTo>
                  <a:lnTo>
                    <a:pt x="125977" y="2631950"/>
                  </a:lnTo>
                  <a:lnTo>
                    <a:pt x="115162" y="2679668"/>
                  </a:lnTo>
                  <a:lnTo>
                    <a:pt x="109889" y="2730010"/>
                  </a:lnTo>
                  <a:lnTo>
                    <a:pt x="110298" y="2782496"/>
                  </a:lnTo>
                  <a:lnTo>
                    <a:pt x="116531" y="2836642"/>
                  </a:lnTo>
                  <a:lnTo>
                    <a:pt x="126496" y="2883679"/>
                  </a:lnTo>
                  <a:lnTo>
                    <a:pt x="140321" y="2929615"/>
                  </a:lnTo>
                  <a:lnTo>
                    <a:pt x="157763" y="2974208"/>
                  </a:lnTo>
                  <a:lnTo>
                    <a:pt x="178576" y="3017213"/>
                  </a:lnTo>
                  <a:lnTo>
                    <a:pt x="202517" y="3058387"/>
                  </a:lnTo>
                  <a:lnTo>
                    <a:pt x="229342" y="3097488"/>
                  </a:lnTo>
                  <a:lnTo>
                    <a:pt x="258805" y="3134271"/>
                  </a:lnTo>
                  <a:lnTo>
                    <a:pt x="290664" y="3168493"/>
                  </a:lnTo>
                  <a:lnTo>
                    <a:pt x="324673" y="3199912"/>
                  </a:lnTo>
                  <a:lnTo>
                    <a:pt x="360588" y="3228284"/>
                  </a:lnTo>
                  <a:lnTo>
                    <a:pt x="398165" y="3253365"/>
                  </a:lnTo>
                  <a:lnTo>
                    <a:pt x="437160" y="3274912"/>
                  </a:lnTo>
                  <a:lnTo>
                    <a:pt x="477329" y="3292681"/>
                  </a:lnTo>
                  <a:lnTo>
                    <a:pt x="518427" y="3306430"/>
                  </a:lnTo>
                  <a:lnTo>
                    <a:pt x="560209" y="3315916"/>
                  </a:lnTo>
                  <a:lnTo>
                    <a:pt x="602433" y="3320893"/>
                  </a:lnTo>
                  <a:lnTo>
                    <a:pt x="603086" y="3369940"/>
                  </a:lnTo>
                  <a:lnTo>
                    <a:pt x="608660" y="3419445"/>
                  </a:lnTo>
                  <a:lnTo>
                    <a:pt x="619002" y="3468974"/>
                  </a:lnTo>
                  <a:lnTo>
                    <a:pt x="633961" y="3518093"/>
                  </a:lnTo>
                  <a:lnTo>
                    <a:pt x="653384" y="3566366"/>
                  </a:lnTo>
                  <a:lnTo>
                    <a:pt x="677121" y="3613359"/>
                  </a:lnTo>
                  <a:lnTo>
                    <a:pt x="705019" y="3658637"/>
                  </a:lnTo>
                  <a:lnTo>
                    <a:pt x="736926" y="3701766"/>
                  </a:lnTo>
                  <a:lnTo>
                    <a:pt x="772001" y="3741605"/>
                  </a:lnTo>
                  <a:lnTo>
                    <a:pt x="809221" y="3777250"/>
                  </a:lnTo>
                  <a:lnTo>
                    <a:pt x="848226" y="3808625"/>
                  </a:lnTo>
                  <a:lnTo>
                    <a:pt x="888658" y="3835657"/>
                  </a:lnTo>
                  <a:lnTo>
                    <a:pt x="930159" y="3858268"/>
                  </a:lnTo>
                  <a:lnTo>
                    <a:pt x="972370" y="3876384"/>
                  </a:lnTo>
                  <a:lnTo>
                    <a:pt x="1014932" y="3889930"/>
                  </a:lnTo>
                  <a:lnTo>
                    <a:pt x="1057488" y="3898830"/>
                  </a:lnTo>
                  <a:lnTo>
                    <a:pt x="1099678" y="3903008"/>
                  </a:lnTo>
                  <a:lnTo>
                    <a:pt x="1141143" y="3902389"/>
                  </a:lnTo>
                  <a:lnTo>
                    <a:pt x="1181527" y="3896898"/>
                  </a:lnTo>
                  <a:lnTo>
                    <a:pt x="1220469" y="3886459"/>
                  </a:lnTo>
                  <a:lnTo>
                    <a:pt x="1257611" y="3870997"/>
                  </a:lnTo>
                  <a:lnTo>
                    <a:pt x="1292595" y="3850437"/>
                  </a:lnTo>
                  <a:lnTo>
                    <a:pt x="1325063" y="3824702"/>
                  </a:lnTo>
                  <a:lnTo>
                    <a:pt x="2106353" y="3824702"/>
                  </a:lnTo>
                  <a:lnTo>
                    <a:pt x="2134290" y="3798612"/>
                  </a:lnTo>
                  <a:lnTo>
                    <a:pt x="2162941" y="3767189"/>
                  </a:lnTo>
                  <a:lnTo>
                    <a:pt x="2189415" y="3733052"/>
                  </a:lnTo>
                  <a:lnTo>
                    <a:pt x="2213589" y="3696237"/>
                  </a:lnTo>
                  <a:lnTo>
                    <a:pt x="2235341" y="3656778"/>
                  </a:lnTo>
                  <a:lnTo>
                    <a:pt x="2254547" y="3614710"/>
                  </a:lnTo>
                  <a:lnTo>
                    <a:pt x="2271086" y="3570067"/>
                  </a:lnTo>
                  <a:lnTo>
                    <a:pt x="2879314" y="3570067"/>
                  </a:lnTo>
                  <a:lnTo>
                    <a:pt x="2921563" y="3535859"/>
                  </a:lnTo>
                  <a:lnTo>
                    <a:pt x="2949636" y="3507433"/>
                  </a:lnTo>
                  <a:lnTo>
                    <a:pt x="2975285" y="3476583"/>
                  </a:lnTo>
                  <a:lnTo>
                    <a:pt x="2998454" y="3443450"/>
                  </a:lnTo>
                  <a:lnTo>
                    <a:pt x="3019089" y="3408174"/>
                  </a:lnTo>
                  <a:lnTo>
                    <a:pt x="3037133" y="3370895"/>
                  </a:lnTo>
                  <a:lnTo>
                    <a:pt x="3052532" y="3331753"/>
                  </a:lnTo>
                  <a:lnTo>
                    <a:pt x="3065231" y="3290889"/>
                  </a:lnTo>
                  <a:lnTo>
                    <a:pt x="3075175" y="3248442"/>
                  </a:lnTo>
                  <a:lnTo>
                    <a:pt x="3082307" y="3204553"/>
                  </a:lnTo>
                  <a:lnTo>
                    <a:pt x="3086574" y="3159362"/>
                  </a:lnTo>
                  <a:lnTo>
                    <a:pt x="3087920" y="3113010"/>
                  </a:lnTo>
                  <a:lnTo>
                    <a:pt x="3086289" y="3065636"/>
                  </a:lnTo>
                  <a:lnTo>
                    <a:pt x="3081600" y="3017213"/>
                  </a:lnTo>
                  <a:lnTo>
                    <a:pt x="3073879" y="2968386"/>
                  </a:lnTo>
                  <a:lnTo>
                    <a:pt x="3062988" y="2918789"/>
                  </a:lnTo>
                  <a:lnTo>
                    <a:pt x="3048901" y="2868732"/>
                  </a:lnTo>
                  <a:lnTo>
                    <a:pt x="3031562" y="2818354"/>
                  </a:lnTo>
                  <a:lnTo>
                    <a:pt x="3111754" y="2818354"/>
                  </a:lnTo>
                  <a:lnTo>
                    <a:pt x="3176644" y="2808956"/>
                  </a:lnTo>
                  <a:lnTo>
                    <a:pt x="3221563" y="2795739"/>
                  </a:lnTo>
                  <a:lnTo>
                    <a:pt x="3264275" y="2777597"/>
                  </a:lnTo>
                  <a:lnTo>
                    <a:pt x="3304485" y="2754600"/>
                  </a:lnTo>
                  <a:lnTo>
                    <a:pt x="3307914" y="2752097"/>
                  </a:lnTo>
                  <a:lnTo>
                    <a:pt x="3307914" y="1347694"/>
                  </a:lnTo>
                  <a:lnTo>
                    <a:pt x="527757" y="1347694"/>
                  </a:lnTo>
                  <a:lnTo>
                    <a:pt x="475154" y="1347001"/>
                  </a:lnTo>
                  <a:close/>
                </a:path>
                <a:path w="3308350" h="3956050">
                  <a:moveTo>
                    <a:pt x="2879314" y="3570067"/>
                  </a:moveTo>
                  <a:lnTo>
                    <a:pt x="2271086" y="3570067"/>
                  </a:lnTo>
                  <a:lnTo>
                    <a:pt x="2319480" y="3594746"/>
                  </a:lnTo>
                  <a:lnTo>
                    <a:pt x="2368336" y="3615501"/>
                  </a:lnTo>
                  <a:lnTo>
                    <a:pt x="2417442" y="3632293"/>
                  </a:lnTo>
                  <a:lnTo>
                    <a:pt x="2466582" y="3645084"/>
                  </a:lnTo>
                  <a:lnTo>
                    <a:pt x="2515542" y="3653834"/>
                  </a:lnTo>
                  <a:lnTo>
                    <a:pt x="2564108" y="3658507"/>
                  </a:lnTo>
                  <a:lnTo>
                    <a:pt x="2612066" y="3659061"/>
                  </a:lnTo>
                  <a:lnTo>
                    <a:pt x="2659201" y="3655460"/>
                  </a:lnTo>
                  <a:lnTo>
                    <a:pt x="2705299" y="3647664"/>
                  </a:lnTo>
                  <a:lnTo>
                    <a:pt x="2746760" y="3636725"/>
                  </a:lnTo>
                  <a:lnTo>
                    <a:pt x="2786128" y="3622521"/>
                  </a:lnTo>
                  <a:lnTo>
                    <a:pt x="2823348" y="3605192"/>
                  </a:lnTo>
                  <a:lnTo>
                    <a:pt x="2858364" y="3584879"/>
                  </a:lnTo>
                  <a:lnTo>
                    <a:pt x="2879314" y="3570067"/>
                  </a:lnTo>
                  <a:close/>
                </a:path>
                <a:path w="3308350" h="3956050">
                  <a:moveTo>
                    <a:pt x="3111754" y="2818354"/>
                  </a:moveTo>
                  <a:lnTo>
                    <a:pt x="3031562" y="2818354"/>
                  </a:lnTo>
                  <a:lnTo>
                    <a:pt x="3081350" y="2820335"/>
                  </a:lnTo>
                  <a:lnTo>
                    <a:pt x="3111754" y="2818354"/>
                  </a:lnTo>
                  <a:close/>
                </a:path>
                <a:path w="3308350" h="3956050">
                  <a:moveTo>
                    <a:pt x="910916" y="792577"/>
                  </a:moveTo>
                  <a:lnTo>
                    <a:pt x="866150" y="794246"/>
                  </a:lnTo>
                  <a:lnTo>
                    <a:pt x="823424" y="800392"/>
                  </a:lnTo>
                  <a:lnTo>
                    <a:pt x="782874" y="810820"/>
                  </a:lnTo>
                  <a:lnTo>
                    <a:pt x="744635" y="825332"/>
                  </a:lnTo>
                  <a:lnTo>
                    <a:pt x="708843" y="843734"/>
                  </a:lnTo>
                  <a:lnTo>
                    <a:pt x="675632" y="865828"/>
                  </a:lnTo>
                  <a:lnTo>
                    <a:pt x="645138" y="891420"/>
                  </a:lnTo>
                  <a:lnTo>
                    <a:pt x="617497" y="920313"/>
                  </a:lnTo>
                  <a:lnTo>
                    <a:pt x="592844" y="952312"/>
                  </a:lnTo>
                  <a:lnTo>
                    <a:pt x="571315" y="987219"/>
                  </a:lnTo>
                  <a:lnTo>
                    <a:pt x="553043" y="1024840"/>
                  </a:lnTo>
                  <a:lnTo>
                    <a:pt x="538166" y="1064978"/>
                  </a:lnTo>
                  <a:lnTo>
                    <a:pt x="526818" y="1107438"/>
                  </a:lnTo>
                  <a:lnTo>
                    <a:pt x="519135" y="1152022"/>
                  </a:lnTo>
                  <a:lnTo>
                    <a:pt x="515252" y="1198537"/>
                  </a:lnTo>
                  <a:lnTo>
                    <a:pt x="515304" y="1246784"/>
                  </a:lnTo>
                  <a:lnTo>
                    <a:pt x="519428" y="1296568"/>
                  </a:lnTo>
                  <a:lnTo>
                    <a:pt x="527757" y="1347694"/>
                  </a:lnTo>
                  <a:lnTo>
                    <a:pt x="3307914" y="1347694"/>
                  </a:lnTo>
                  <a:lnTo>
                    <a:pt x="3307914" y="946269"/>
                  </a:lnTo>
                  <a:lnTo>
                    <a:pt x="3280058" y="913914"/>
                  </a:lnTo>
                  <a:lnTo>
                    <a:pt x="3246313" y="878531"/>
                  </a:lnTo>
                  <a:lnTo>
                    <a:pt x="3210818" y="844979"/>
                  </a:lnTo>
                  <a:lnTo>
                    <a:pt x="3178887" y="817850"/>
                  </a:lnTo>
                  <a:lnTo>
                    <a:pt x="1057474" y="817850"/>
                  </a:lnTo>
                  <a:lnTo>
                    <a:pt x="1020590" y="807186"/>
                  </a:lnTo>
                  <a:lnTo>
                    <a:pt x="983766" y="799404"/>
                  </a:lnTo>
                  <a:lnTo>
                    <a:pt x="947157" y="794526"/>
                  </a:lnTo>
                  <a:lnTo>
                    <a:pt x="910916" y="792577"/>
                  </a:lnTo>
                  <a:close/>
                </a:path>
                <a:path w="3308350" h="3956050">
                  <a:moveTo>
                    <a:pt x="1358210" y="351760"/>
                  </a:moveTo>
                  <a:lnTo>
                    <a:pt x="1311762" y="355578"/>
                  </a:lnTo>
                  <a:lnTo>
                    <a:pt x="1268252" y="365329"/>
                  </a:lnTo>
                  <a:lnTo>
                    <a:pt x="1227908" y="380663"/>
                  </a:lnTo>
                  <a:lnTo>
                    <a:pt x="1190954" y="401231"/>
                  </a:lnTo>
                  <a:lnTo>
                    <a:pt x="1157615" y="426683"/>
                  </a:lnTo>
                  <a:lnTo>
                    <a:pt x="1128117" y="456670"/>
                  </a:lnTo>
                  <a:lnTo>
                    <a:pt x="1102686" y="490841"/>
                  </a:lnTo>
                  <a:lnTo>
                    <a:pt x="1081547" y="528848"/>
                  </a:lnTo>
                  <a:lnTo>
                    <a:pt x="1064925" y="570340"/>
                  </a:lnTo>
                  <a:lnTo>
                    <a:pt x="1053047" y="614969"/>
                  </a:lnTo>
                  <a:lnTo>
                    <a:pt x="1046137" y="662384"/>
                  </a:lnTo>
                  <a:lnTo>
                    <a:pt x="1044421" y="712235"/>
                  </a:lnTo>
                  <a:lnTo>
                    <a:pt x="1048125" y="764174"/>
                  </a:lnTo>
                  <a:lnTo>
                    <a:pt x="1057474" y="817850"/>
                  </a:lnTo>
                  <a:lnTo>
                    <a:pt x="3178887" y="817850"/>
                  </a:lnTo>
                  <a:lnTo>
                    <a:pt x="3134879" y="783936"/>
                  </a:lnTo>
                  <a:lnTo>
                    <a:pt x="3094584" y="756728"/>
                  </a:lnTo>
                  <a:lnTo>
                    <a:pt x="3052838" y="731918"/>
                  </a:lnTo>
                  <a:lnTo>
                    <a:pt x="3009718" y="709646"/>
                  </a:lnTo>
                  <a:lnTo>
                    <a:pt x="3004003" y="690148"/>
                  </a:lnTo>
                  <a:lnTo>
                    <a:pt x="2990858" y="651389"/>
                  </a:lnTo>
                  <a:lnTo>
                    <a:pt x="2962674" y="585145"/>
                  </a:lnTo>
                  <a:lnTo>
                    <a:pt x="2939085" y="540070"/>
                  </a:lnTo>
                  <a:lnTo>
                    <a:pt x="2912869" y="497081"/>
                  </a:lnTo>
                  <a:lnTo>
                    <a:pt x="2884227" y="456308"/>
                  </a:lnTo>
                  <a:lnTo>
                    <a:pt x="2853367" y="417883"/>
                  </a:lnTo>
                  <a:lnTo>
                    <a:pt x="2833547" y="396210"/>
                  </a:lnTo>
                  <a:lnTo>
                    <a:pt x="1547059" y="396210"/>
                  </a:lnTo>
                  <a:lnTo>
                    <a:pt x="1499942" y="376389"/>
                  </a:lnTo>
                  <a:lnTo>
                    <a:pt x="1452444" y="362317"/>
                  </a:lnTo>
                  <a:lnTo>
                    <a:pt x="1405041" y="354080"/>
                  </a:lnTo>
                  <a:lnTo>
                    <a:pt x="1358210" y="351760"/>
                  </a:lnTo>
                  <a:close/>
                </a:path>
                <a:path w="3308350" h="3956050">
                  <a:moveTo>
                    <a:pt x="1913410" y="0"/>
                  </a:moveTo>
                  <a:lnTo>
                    <a:pt x="1869065" y="1307"/>
                  </a:lnTo>
                  <a:lnTo>
                    <a:pt x="1826594" y="7537"/>
                  </a:lnTo>
                  <a:lnTo>
                    <a:pt x="1786227" y="18498"/>
                  </a:lnTo>
                  <a:lnTo>
                    <a:pt x="1748195" y="33996"/>
                  </a:lnTo>
                  <a:lnTo>
                    <a:pt x="1712729" y="53840"/>
                  </a:lnTo>
                  <a:lnTo>
                    <a:pt x="1680060" y="77837"/>
                  </a:lnTo>
                  <a:lnTo>
                    <a:pt x="1650417" y="105795"/>
                  </a:lnTo>
                  <a:lnTo>
                    <a:pt x="1624033" y="137520"/>
                  </a:lnTo>
                  <a:lnTo>
                    <a:pt x="1601137" y="172820"/>
                  </a:lnTo>
                  <a:lnTo>
                    <a:pt x="1581960" y="211503"/>
                  </a:lnTo>
                  <a:lnTo>
                    <a:pt x="1566733" y="253376"/>
                  </a:lnTo>
                  <a:lnTo>
                    <a:pt x="1555687" y="298247"/>
                  </a:lnTo>
                  <a:lnTo>
                    <a:pt x="1549052" y="345922"/>
                  </a:lnTo>
                  <a:lnTo>
                    <a:pt x="1547059" y="396210"/>
                  </a:lnTo>
                  <a:lnTo>
                    <a:pt x="2833547" y="396210"/>
                  </a:lnTo>
                  <a:lnTo>
                    <a:pt x="2785803" y="348592"/>
                  </a:lnTo>
                  <a:lnTo>
                    <a:pt x="2749509" y="317987"/>
                  </a:lnTo>
                  <a:lnTo>
                    <a:pt x="2711814" y="290250"/>
                  </a:lnTo>
                  <a:lnTo>
                    <a:pt x="2672920" y="265510"/>
                  </a:lnTo>
                  <a:lnTo>
                    <a:pt x="2633033" y="243899"/>
                  </a:lnTo>
                  <a:lnTo>
                    <a:pt x="2592357" y="225545"/>
                  </a:lnTo>
                  <a:lnTo>
                    <a:pt x="2551097" y="210580"/>
                  </a:lnTo>
                  <a:lnTo>
                    <a:pt x="2509822" y="199233"/>
                  </a:lnTo>
                  <a:lnTo>
                    <a:pt x="2302709" y="199233"/>
                  </a:lnTo>
                  <a:lnTo>
                    <a:pt x="2265617" y="160708"/>
                  </a:lnTo>
                  <a:lnTo>
                    <a:pt x="2226283" y="125819"/>
                  </a:lnTo>
                  <a:lnTo>
                    <a:pt x="2185017" y="94767"/>
                  </a:lnTo>
                  <a:lnTo>
                    <a:pt x="2142126" y="67752"/>
                  </a:lnTo>
                  <a:lnTo>
                    <a:pt x="2097920" y="44973"/>
                  </a:lnTo>
                  <a:lnTo>
                    <a:pt x="2052708" y="26630"/>
                  </a:lnTo>
                  <a:lnTo>
                    <a:pt x="2006799" y="12924"/>
                  </a:lnTo>
                  <a:lnTo>
                    <a:pt x="1959398" y="3808"/>
                  </a:lnTo>
                  <a:lnTo>
                    <a:pt x="1913410" y="0"/>
                  </a:lnTo>
                  <a:close/>
                </a:path>
                <a:path w="3308350" h="3956050">
                  <a:moveTo>
                    <a:pt x="2384300" y="187206"/>
                  </a:moveTo>
                  <a:lnTo>
                    <a:pt x="2343183" y="191135"/>
                  </a:lnTo>
                  <a:lnTo>
                    <a:pt x="2302709" y="199233"/>
                  </a:lnTo>
                  <a:lnTo>
                    <a:pt x="2509822" y="199233"/>
                  </a:lnTo>
                  <a:lnTo>
                    <a:pt x="2509457" y="199133"/>
                  </a:lnTo>
                  <a:lnTo>
                    <a:pt x="2467641" y="191335"/>
                  </a:lnTo>
                  <a:lnTo>
                    <a:pt x="2425854" y="187316"/>
                  </a:lnTo>
                  <a:lnTo>
                    <a:pt x="2384300" y="1872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1615" y="4137461"/>
              <a:ext cx="194907" cy="1949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966561" y="3519462"/>
              <a:ext cx="724535" cy="781685"/>
            </a:xfrm>
            <a:custGeom>
              <a:avLst/>
              <a:gdLst/>
              <a:ahLst/>
              <a:cxnLst/>
              <a:rect l="l" t="t" r="r" b="b"/>
              <a:pathLst>
                <a:path w="724534" h="781685">
                  <a:moveTo>
                    <a:pt x="724268" y="310121"/>
                  </a:moveTo>
                  <a:lnTo>
                    <a:pt x="722731" y="264236"/>
                  </a:lnTo>
                  <a:lnTo>
                    <a:pt x="714032" y="218694"/>
                  </a:lnTo>
                  <a:lnTo>
                    <a:pt x="697966" y="174345"/>
                  </a:lnTo>
                  <a:lnTo>
                    <a:pt x="674382" y="132041"/>
                  </a:lnTo>
                  <a:lnTo>
                    <a:pt x="644334" y="94081"/>
                  </a:lnTo>
                  <a:lnTo>
                    <a:pt x="609511" y="62268"/>
                  </a:lnTo>
                  <a:lnTo>
                    <a:pt x="570788" y="36779"/>
                  </a:lnTo>
                  <a:lnTo>
                    <a:pt x="529005" y="17792"/>
                  </a:lnTo>
                  <a:lnTo>
                    <a:pt x="485000" y="5473"/>
                  </a:lnTo>
                  <a:lnTo>
                    <a:pt x="439635" y="0"/>
                  </a:lnTo>
                  <a:lnTo>
                    <a:pt x="393750" y="1536"/>
                  </a:lnTo>
                  <a:lnTo>
                    <a:pt x="348208" y="10236"/>
                  </a:lnTo>
                  <a:lnTo>
                    <a:pt x="303847" y="26301"/>
                  </a:lnTo>
                  <a:lnTo>
                    <a:pt x="261518" y="49872"/>
                  </a:lnTo>
                  <a:lnTo>
                    <a:pt x="223545" y="79933"/>
                  </a:lnTo>
                  <a:lnTo>
                    <a:pt x="191731" y="114757"/>
                  </a:lnTo>
                  <a:lnTo>
                    <a:pt x="166243" y="153479"/>
                  </a:lnTo>
                  <a:lnTo>
                    <a:pt x="147256" y="195262"/>
                  </a:lnTo>
                  <a:lnTo>
                    <a:pt x="134937" y="239268"/>
                  </a:lnTo>
                  <a:lnTo>
                    <a:pt x="129463" y="284632"/>
                  </a:lnTo>
                  <a:lnTo>
                    <a:pt x="131000" y="330517"/>
                  </a:lnTo>
                  <a:lnTo>
                    <a:pt x="139700" y="376059"/>
                  </a:lnTo>
                  <a:lnTo>
                    <a:pt x="146024" y="393547"/>
                  </a:lnTo>
                  <a:lnTo>
                    <a:pt x="128244" y="398005"/>
                  </a:lnTo>
                  <a:lnTo>
                    <a:pt x="87528" y="418934"/>
                  </a:lnTo>
                  <a:lnTo>
                    <a:pt x="52578" y="448551"/>
                  </a:lnTo>
                  <a:lnTo>
                    <a:pt x="26123" y="484149"/>
                  </a:lnTo>
                  <a:lnTo>
                    <a:pt x="8496" y="524090"/>
                  </a:lnTo>
                  <a:lnTo>
                    <a:pt x="0" y="566699"/>
                  </a:lnTo>
                  <a:lnTo>
                    <a:pt x="977" y="610349"/>
                  </a:lnTo>
                  <a:lnTo>
                    <a:pt x="11760" y="653389"/>
                  </a:lnTo>
                  <a:lnTo>
                    <a:pt x="32664" y="694143"/>
                  </a:lnTo>
                  <a:lnTo>
                    <a:pt x="62318" y="729094"/>
                  </a:lnTo>
                  <a:lnTo>
                    <a:pt x="97955" y="755548"/>
                  </a:lnTo>
                  <a:lnTo>
                    <a:pt x="137909" y="773176"/>
                  </a:lnTo>
                  <a:lnTo>
                    <a:pt x="180543" y="781646"/>
                  </a:lnTo>
                  <a:lnTo>
                    <a:pt x="224193" y="780643"/>
                  </a:lnTo>
                  <a:lnTo>
                    <a:pt x="267233" y="769835"/>
                  </a:lnTo>
                  <a:lnTo>
                    <a:pt x="308000" y="748880"/>
                  </a:lnTo>
                  <a:lnTo>
                    <a:pt x="342887" y="719277"/>
                  </a:lnTo>
                  <a:lnTo>
                    <a:pt x="369303" y="683679"/>
                  </a:lnTo>
                  <a:lnTo>
                    <a:pt x="386918" y="643737"/>
                  </a:lnTo>
                  <a:lnTo>
                    <a:pt x="395401" y="601129"/>
                  </a:lnTo>
                  <a:lnTo>
                    <a:pt x="395198" y="592531"/>
                  </a:lnTo>
                  <a:lnTo>
                    <a:pt x="414147" y="594804"/>
                  </a:lnTo>
                  <a:lnTo>
                    <a:pt x="460032" y="593267"/>
                  </a:lnTo>
                  <a:lnTo>
                    <a:pt x="505574" y="584568"/>
                  </a:lnTo>
                  <a:lnTo>
                    <a:pt x="549922" y="568502"/>
                  </a:lnTo>
                  <a:lnTo>
                    <a:pt x="592226" y="544918"/>
                  </a:lnTo>
                  <a:lnTo>
                    <a:pt x="630186" y="514870"/>
                  </a:lnTo>
                  <a:lnTo>
                    <a:pt x="662000" y="480034"/>
                  </a:lnTo>
                  <a:lnTo>
                    <a:pt x="687489" y="441299"/>
                  </a:lnTo>
                  <a:lnTo>
                    <a:pt x="706475" y="399503"/>
                  </a:lnTo>
                  <a:lnTo>
                    <a:pt x="718794" y="355485"/>
                  </a:lnTo>
                  <a:lnTo>
                    <a:pt x="724268" y="3101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36085" y="117377"/>
              <a:ext cx="3308350" cy="3956050"/>
            </a:xfrm>
            <a:custGeom>
              <a:avLst/>
              <a:gdLst/>
              <a:ahLst/>
              <a:cxnLst/>
              <a:rect l="l" t="t" r="r" b="b"/>
              <a:pathLst>
                <a:path w="3308350" h="3956050">
                  <a:moveTo>
                    <a:pt x="218258" y="2466056"/>
                  </a:moveTo>
                  <a:lnTo>
                    <a:pt x="184760" y="2423451"/>
                  </a:lnTo>
                  <a:lnTo>
                    <a:pt x="154014" y="2379631"/>
                  </a:lnTo>
                  <a:lnTo>
                    <a:pt x="126028" y="2334764"/>
                  </a:lnTo>
                  <a:lnTo>
                    <a:pt x="100812" y="2289019"/>
                  </a:lnTo>
                  <a:lnTo>
                    <a:pt x="78377" y="2242562"/>
                  </a:lnTo>
                  <a:lnTo>
                    <a:pt x="58732" y="2195561"/>
                  </a:lnTo>
                  <a:lnTo>
                    <a:pt x="41887" y="2148184"/>
                  </a:lnTo>
                  <a:lnTo>
                    <a:pt x="27851" y="2100597"/>
                  </a:lnTo>
                  <a:lnTo>
                    <a:pt x="16635" y="2052969"/>
                  </a:lnTo>
                  <a:lnTo>
                    <a:pt x="8248" y="2005467"/>
                  </a:lnTo>
                  <a:lnTo>
                    <a:pt x="2699" y="1958258"/>
                  </a:lnTo>
                  <a:lnTo>
                    <a:pt x="0" y="1911509"/>
                  </a:lnTo>
                  <a:lnTo>
                    <a:pt x="158" y="1865389"/>
                  </a:lnTo>
                  <a:lnTo>
                    <a:pt x="3185" y="1820065"/>
                  </a:lnTo>
                  <a:lnTo>
                    <a:pt x="9090" y="1775704"/>
                  </a:lnTo>
                  <a:lnTo>
                    <a:pt x="17883" y="1732473"/>
                  </a:lnTo>
                  <a:lnTo>
                    <a:pt x="29573" y="1690540"/>
                  </a:lnTo>
                  <a:lnTo>
                    <a:pt x="44170" y="1650073"/>
                  </a:lnTo>
                  <a:lnTo>
                    <a:pt x="61684" y="1611239"/>
                  </a:lnTo>
                  <a:lnTo>
                    <a:pt x="82126" y="1574206"/>
                  </a:lnTo>
                  <a:lnTo>
                    <a:pt x="105503" y="1539141"/>
                  </a:lnTo>
                  <a:lnTo>
                    <a:pt x="131828" y="1506211"/>
                  </a:lnTo>
                  <a:lnTo>
                    <a:pt x="161108" y="1475583"/>
                  </a:lnTo>
                  <a:lnTo>
                    <a:pt x="198459" y="1443522"/>
                  </a:lnTo>
                  <a:lnTo>
                    <a:pt x="238721" y="1415882"/>
                  </a:lnTo>
                  <a:lnTo>
                    <a:pt x="281650" y="1392747"/>
                  </a:lnTo>
                  <a:lnTo>
                    <a:pt x="327002" y="1374206"/>
                  </a:lnTo>
                  <a:lnTo>
                    <a:pt x="374532" y="1360343"/>
                  </a:lnTo>
                  <a:lnTo>
                    <a:pt x="423998" y="1351247"/>
                  </a:lnTo>
                  <a:lnTo>
                    <a:pt x="475154" y="1347001"/>
                  </a:lnTo>
                  <a:lnTo>
                    <a:pt x="527757" y="1347694"/>
                  </a:lnTo>
                  <a:lnTo>
                    <a:pt x="519428" y="1296568"/>
                  </a:lnTo>
                  <a:lnTo>
                    <a:pt x="515304" y="1246784"/>
                  </a:lnTo>
                  <a:lnTo>
                    <a:pt x="515252" y="1198537"/>
                  </a:lnTo>
                  <a:lnTo>
                    <a:pt x="519135" y="1152022"/>
                  </a:lnTo>
                  <a:lnTo>
                    <a:pt x="526818" y="1107438"/>
                  </a:lnTo>
                  <a:lnTo>
                    <a:pt x="538166" y="1064978"/>
                  </a:lnTo>
                  <a:lnTo>
                    <a:pt x="553043" y="1024840"/>
                  </a:lnTo>
                  <a:lnTo>
                    <a:pt x="571315" y="987219"/>
                  </a:lnTo>
                  <a:lnTo>
                    <a:pt x="592844" y="952312"/>
                  </a:lnTo>
                  <a:lnTo>
                    <a:pt x="617497" y="920313"/>
                  </a:lnTo>
                  <a:lnTo>
                    <a:pt x="645138" y="891420"/>
                  </a:lnTo>
                  <a:lnTo>
                    <a:pt x="675632" y="865828"/>
                  </a:lnTo>
                  <a:lnTo>
                    <a:pt x="708843" y="843734"/>
                  </a:lnTo>
                  <a:lnTo>
                    <a:pt x="744635" y="825332"/>
                  </a:lnTo>
                  <a:lnTo>
                    <a:pt x="782874" y="810820"/>
                  </a:lnTo>
                  <a:lnTo>
                    <a:pt x="823424" y="800392"/>
                  </a:lnTo>
                  <a:lnTo>
                    <a:pt x="866150" y="794246"/>
                  </a:lnTo>
                  <a:lnTo>
                    <a:pt x="910916" y="792577"/>
                  </a:lnTo>
                  <a:lnTo>
                    <a:pt x="947157" y="794526"/>
                  </a:lnTo>
                  <a:lnTo>
                    <a:pt x="983766" y="799404"/>
                  </a:lnTo>
                  <a:lnTo>
                    <a:pt x="1020590" y="807186"/>
                  </a:lnTo>
                  <a:lnTo>
                    <a:pt x="1057474" y="817850"/>
                  </a:lnTo>
                  <a:lnTo>
                    <a:pt x="1048125" y="764174"/>
                  </a:lnTo>
                  <a:lnTo>
                    <a:pt x="1044421" y="712235"/>
                  </a:lnTo>
                  <a:lnTo>
                    <a:pt x="1046137" y="662384"/>
                  </a:lnTo>
                  <a:lnTo>
                    <a:pt x="1053047" y="614969"/>
                  </a:lnTo>
                  <a:lnTo>
                    <a:pt x="1064925" y="570340"/>
                  </a:lnTo>
                  <a:lnTo>
                    <a:pt x="1081547" y="528848"/>
                  </a:lnTo>
                  <a:lnTo>
                    <a:pt x="1102686" y="490841"/>
                  </a:lnTo>
                  <a:lnTo>
                    <a:pt x="1128117" y="456670"/>
                  </a:lnTo>
                  <a:lnTo>
                    <a:pt x="1157615" y="426683"/>
                  </a:lnTo>
                  <a:lnTo>
                    <a:pt x="1190954" y="401231"/>
                  </a:lnTo>
                  <a:lnTo>
                    <a:pt x="1227908" y="380663"/>
                  </a:lnTo>
                  <a:lnTo>
                    <a:pt x="1268252" y="365329"/>
                  </a:lnTo>
                  <a:lnTo>
                    <a:pt x="1311762" y="355578"/>
                  </a:lnTo>
                  <a:lnTo>
                    <a:pt x="1358210" y="351760"/>
                  </a:lnTo>
                  <a:lnTo>
                    <a:pt x="1405041" y="354080"/>
                  </a:lnTo>
                  <a:lnTo>
                    <a:pt x="1452444" y="362317"/>
                  </a:lnTo>
                  <a:lnTo>
                    <a:pt x="1499942" y="376389"/>
                  </a:lnTo>
                  <a:lnTo>
                    <a:pt x="1547059" y="396210"/>
                  </a:lnTo>
                  <a:lnTo>
                    <a:pt x="1549052" y="345922"/>
                  </a:lnTo>
                  <a:lnTo>
                    <a:pt x="1555687" y="298247"/>
                  </a:lnTo>
                  <a:lnTo>
                    <a:pt x="1566733" y="253376"/>
                  </a:lnTo>
                  <a:lnTo>
                    <a:pt x="1581960" y="211503"/>
                  </a:lnTo>
                  <a:lnTo>
                    <a:pt x="1601137" y="172820"/>
                  </a:lnTo>
                  <a:lnTo>
                    <a:pt x="1624033" y="137520"/>
                  </a:lnTo>
                  <a:lnTo>
                    <a:pt x="1650417" y="105795"/>
                  </a:lnTo>
                  <a:lnTo>
                    <a:pt x="1680060" y="77837"/>
                  </a:lnTo>
                  <a:lnTo>
                    <a:pt x="1712729" y="53840"/>
                  </a:lnTo>
                  <a:lnTo>
                    <a:pt x="1748195" y="33996"/>
                  </a:lnTo>
                  <a:lnTo>
                    <a:pt x="1786227" y="18498"/>
                  </a:lnTo>
                  <a:lnTo>
                    <a:pt x="1826594" y="7537"/>
                  </a:lnTo>
                  <a:lnTo>
                    <a:pt x="1869065" y="1307"/>
                  </a:lnTo>
                  <a:lnTo>
                    <a:pt x="1913410" y="0"/>
                  </a:lnTo>
                  <a:lnTo>
                    <a:pt x="1959398" y="3808"/>
                  </a:lnTo>
                  <a:lnTo>
                    <a:pt x="2006799" y="12924"/>
                  </a:lnTo>
                  <a:lnTo>
                    <a:pt x="2052708" y="26630"/>
                  </a:lnTo>
                  <a:lnTo>
                    <a:pt x="2097920" y="44973"/>
                  </a:lnTo>
                  <a:lnTo>
                    <a:pt x="2142126" y="67752"/>
                  </a:lnTo>
                  <a:lnTo>
                    <a:pt x="2185017" y="94767"/>
                  </a:lnTo>
                  <a:lnTo>
                    <a:pt x="2226283" y="125819"/>
                  </a:lnTo>
                  <a:lnTo>
                    <a:pt x="2265617" y="160708"/>
                  </a:lnTo>
                  <a:lnTo>
                    <a:pt x="2302709" y="199233"/>
                  </a:lnTo>
                  <a:lnTo>
                    <a:pt x="2343183" y="191135"/>
                  </a:lnTo>
                  <a:lnTo>
                    <a:pt x="2384300" y="187206"/>
                  </a:lnTo>
                  <a:lnTo>
                    <a:pt x="2425854" y="187316"/>
                  </a:lnTo>
                  <a:lnTo>
                    <a:pt x="2467641" y="191335"/>
                  </a:lnTo>
                  <a:lnTo>
                    <a:pt x="2509457" y="199133"/>
                  </a:lnTo>
                  <a:lnTo>
                    <a:pt x="2551097" y="210580"/>
                  </a:lnTo>
                  <a:lnTo>
                    <a:pt x="2592357" y="225545"/>
                  </a:lnTo>
                  <a:lnTo>
                    <a:pt x="2633033" y="243899"/>
                  </a:lnTo>
                  <a:lnTo>
                    <a:pt x="2672920" y="265510"/>
                  </a:lnTo>
                  <a:lnTo>
                    <a:pt x="2711814" y="290250"/>
                  </a:lnTo>
                  <a:lnTo>
                    <a:pt x="2749509" y="317987"/>
                  </a:lnTo>
                  <a:lnTo>
                    <a:pt x="2785803" y="348592"/>
                  </a:lnTo>
                  <a:lnTo>
                    <a:pt x="2820490" y="381934"/>
                  </a:lnTo>
                  <a:lnTo>
                    <a:pt x="2853367" y="417883"/>
                  </a:lnTo>
                  <a:lnTo>
                    <a:pt x="2884227" y="456308"/>
                  </a:lnTo>
                  <a:lnTo>
                    <a:pt x="2912869" y="497081"/>
                  </a:lnTo>
                  <a:lnTo>
                    <a:pt x="2939085" y="540070"/>
                  </a:lnTo>
                  <a:lnTo>
                    <a:pt x="2962674" y="585145"/>
                  </a:lnTo>
                  <a:lnTo>
                    <a:pt x="2983429" y="632176"/>
                  </a:lnTo>
                  <a:lnTo>
                    <a:pt x="2997716" y="670721"/>
                  </a:lnTo>
                  <a:lnTo>
                    <a:pt x="3009718" y="709646"/>
                  </a:lnTo>
                  <a:lnTo>
                    <a:pt x="3052838" y="731918"/>
                  </a:lnTo>
                  <a:lnTo>
                    <a:pt x="3094584" y="756728"/>
                  </a:lnTo>
                  <a:lnTo>
                    <a:pt x="3134879" y="783936"/>
                  </a:lnTo>
                  <a:lnTo>
                    <a:pt x="3173648" y="813400"/>
                  </a:lnTo>
                  <a:lnTo>
                    <a:pt x="3210818" y="844979"/>
                  </a:lnTo>
                  <a:lnTo>
                    <a:pt x="3246313" y="878531"/>
                  </a:lnTo>
                  <a:lnTo>
                    <a:pt x="3280058" y="913914"/>
                  </a:lnTo>
                  <a:lnTo>
                    <a:pt x="3307914" y="946269"/>
                  </a:lnTo>
                </a:path>
                <a:path w="3308350" h="3956050">
                  <a:moveTo>
                    <a:pt x="3307914" y="2752097"/>
                  </a:moveTo>
                  <a:lnTo>
                    <a:pt x="3264275" y="2777597"/>
                  </a:lnTo>
                  <a:lnTo>
                    <a:pt x="3221563" y="2795739"/>
                  </a:lnTo>
                  <a:lnTo>
                    <a:pt x="3176644" y="2808956"/>
                  </a:lnTo>
                  <a:lnTo>
                    <a:pt x="3129808" y="2817179"/>
                  </a:lnTo>
                  <a:lnTo>
                    <a:pt x="3081350" y="2820335"/>
                  </a:lnTo>
                  <a:lnTo>
                    <a:pt x="3031562" y="2818354"/>
                  </a:lnTo>
                  <a:lnTo>
                    <a:pt x="3048901" y="2868732"/>
                  </a:lnTo>
                  <a:lnTo>
                    <a:pt x="3062988" y="2918789"/>
                  </a:lnTo>
                  <a:lnTo>
                    <a:pt x="3073879" y="2968386"/>
                  </a:lnTo>
                  <a:lnTo>
                    <a:pt x="3081627" y="3017381"/>
                  </a:lnTo>
                  <a:lnTo>
                    <a:pt x="3086289" y="3065636"/>
                  </a:lnTo>
                  <a:lnTo>
                    <a:pt x="3087920" y="3113010"/>
                  </a:lnTo>
                  <a:lnTo>
                    <a:pt x="3086574" y="3159362"/>
                  </a:lnTo>
                  <a:lnTo>
                    <a:pt x="3082307" y="3204553"/>
                  </a:lnTo>
                  <a:lnTo>
                    <a:pt x="3075175" y="3248442"/>
                  </a:lnTo>
                  <a:lnTo>
                    <a:pt x="3065231" y="3290889"/>
                  </a:lnTo>
                  <a:lnTo>
                    <a:pt x="3052532" y="3331753"/>
                  </a:lnTo>
                  <a:lnTo>
                    <a:pt x="3037133" y="3370895"/>
                  </a:lnTo>
                  <a:lnTo>
                    <a:pt x="3019089" y="3408174"/>
                  </a:lnTo>
                  <a:lnTo>
                    <a:pt x="2998454" y="3443450"/>
                  </a:lnTo>
                  <a:lnTo>
                    <a:pt x="2975285" y="3476583"/>
                  </a:lnTo>
                  <a:lnTo>
                    <a:pt x="2949636" y="3507433"/>
                  </a:lnTo>
                  <a:lnTo>
                    <a:pt x="2921563" y="3535859"/>
                  </a:lnTo>
                  <a:lnTo>
                    <a:pt x="2891120" y="3561721"/>
                  </a:lnTo>
                  <a:lnTo>
                    <a:pt x="2858364" y="3584879"/>
                  </a:lnTo>
                  <a:lnTo>
                    <a:pt x="2823348" y="3605192"/>
                  </a:lnTo>
                  <a:lnTo>
                    <a:pt x="2786128" y="3622521"/>
                  </a:lnTo>
                  <a:lnTo>
                    <a:pt x="2746760" y="3636725"/>
                  </a:lnTo>
                  <a:lnTo>
                    <a:pt x="2705299" y="3647664"/>
                  </a:lnTo>
                  <a:lnTo>
                    <a:pt x="2659201" y="3655460"/>
                  </a:lnTo>
                  <a:lnTo>
                    <a:pt x="2612066" y="3659061"/>
                  </a:lnTo>
                  <a:lnTo>
                    <a:pt x="2564108" y="3658507"/>
                  </a:lnTo>
                  <a:lnTo>
                    <a:pt x="2515542" y="3653834"/>
                  </a:lnTo>
                  <a:lnTo>
                    <a:pt x="2466582" y="3645084"/>
                  </a:lnTo>
                  <a:lnTo>
                    <a:pt x="2417442" y="3632293"/>
                  </a:lnTo>
                  <a:lnTo>
                    <a:pt x="2368336" y="3615501"/>
                  </a:lnTo>
                  <a:lnTo>
                    <a:pt x="2319480" y="3594746"/>
                  </a:lnTo>
                  <a:lnTo>
                    <a:pt x="2271086" y="3570067"/>
                  </a:lnTo>
                  <a:lnTo>
                    <a:pt x="2254547" y="3614710"/>
                  </a:lnTo>
                  <a:lnTo>
                    <a:pt x="2235341" y="3656778"/>
                  </a:lnTo>
                  <a:lnTo>
                    <a:pt x="2213589" y="3696237"/>
                  </a:lnTo>
                  <a:lnTo>
                    <a:pt x="2189415" y="3733052"/>
                  </a:lnTo>
                  <a:lnTo>
                    <a:pt x="2162941" y="3767189"/>
                  </a:lnTo>
                  <a:lnTo>
                    <a:pt x="2134290" y="3798612"/>
                  </a:lnTo>
                  <a:lnTo>
                    <a:pt x="2103586" y="3827286"/>
                  </a:lnTo>
                  <a:lnTo>
                    <a:pt x="2070950" y="3853178"/>
                  </a:lnTo>
                  <a:lnTo>
                    <a:pt x="2036506" y="3876252"/>
                  </a:lnTo>
                  <a:lnTo>
                    <a:pt x="2000377" y="3896474"/>
                  </a:lnTo>
                  <a:lnTo>
                    <a:pt x="1962684" y="3913808"/>
                  </a:lnTo>
                  <a:lnTo>
                    <a:pt x="1923552" y="3928220"/>
                  </a:lnTo>
                  <a:lnTo>
                    <a:pt x="1883103" y="3939675"/>
                  </a:lnTo>
                  <a:lnTo>
                    <a:pt x="1841459" y="3948139"/>
                  </a:lnTo>
                  <a:lnTo>
                    <a:pt x="1798743" y="3953576"/>
                  </a:lnTo>
                  <a:lnTo>
                    <a:pt x="1755079" y="3955952"/>
                  </a:lnTo>
                  <a:lnTo>
                    <a:pt x="1710589" y="3955232"/>
                  </a:lnTo>
                  <a:lnTo>
                    <a:pt x="1665396" y="3951381"/>
                  </a:lnTo>
                  <a:lnTo>
                    <a:pt x="1619622" y="3944365"/>
                  </a:lnTo>
                  <a:lnTo>
                    <a:pt x="1573391" y="3934149"/>
                  </a:lnTo>
                  <a:lnTo>
                    <a:pt x="1526824" y="3920698"/>
                  </a:lnTo>
                  <a:lnTo>
                    <a:pt x="1480046" y="3903976"/>
                  </a:lnTo>
                  <a:lnTo>
                    <a:pt x="1433179" y="3883951"/>
                  </a:lnTo>
                  <a:lnTo>
                    <a:pt x="1386345" y="3860586"/>
                  </a:lnTo>
                  <a:lnTo>
                    <a:pt x="1339668" y="3833846"/>
                  </a:lnTo>
                  <a:lnTo>
                    <a:pt x="1334715" y="3830798"/>
                  </a:lnTo>
                  <a:lnTo>
                    <a:pt x="1329889" y="3827877"/>
                  </a:lnTo>
                  <a:lnTo>
                    <a:pt x="1325063" y="3824702"/>
                  </a:lnTo>
                  <a:lnTo>
                    <a:pt x="1292595" y="3850437"/>
                  </a:lnTo>
                  <a:lnTo>
                    <a:pt x="1257611" y="3870997"/>
                  </a:lnTo>
                  <a:lnTo>
                    <a:pt x="1220469" y="3886459"/>
                  </a:lnTo>
                  <a:lnTo>
                    <a:pt x="1181527" y="3896898"/>
                  </a:lnTo>
                  <a:lnTo>
                    <a:pt x="1141143" y="3902389"/>
                  </a:lnTo>
                  <a:lnTo>
                    <a:pt x="1099678" y="3903008"/>
                  </a:lnTo>
                  <a:lnTo>
                    <a:pt x="1057488" y="3898830"/>
                  </a:lnTo>
                  <a:lnTo>
                    <a:pt x="1014932" y="3889930"/>
                  </a:lnTo>
                  <a:lnTo>
                    <a:pt x="972370" y="3876384"/>
                  </a:lnTo>
                  <a:lnTo>
                    <a:pt x="930159" y="3858268"/>
                  </a:lnTo>
                  <a:lnTo>
                    <a:pt x="888658" y="3835657"/>
                  </a:lnTo>
                  <a:lnTo>
                    <a:pt x="848226" y="3808625"/>
                  </a:lnTo>
                  <a:lnTo>
                    <a:pt x="809221" y="3777250"/>
                  </a:lnTo>
                  <a:lnTo>
                    <a:pt x="772001" y="3741605"/>
                  </a:lnTo>
                  <a:lnTo>
                    <a:pt x="736926" y="3701766"/>
                  </a:lnTo>
                  <a:lnTo>
                    <a:pt x="705019" y="3658637"/>
                  </a:lnTo>
                  <a:lnTo>
                    <a:pt x="677121" y="3613359"/>
                  </a:lnTo>
                  <a:lnTo>
                    <a:pt x="653384" y="3566366"/>
                  </a:lnTo>
                  <a:lnTo>
                    <a:pt x="633961" y="3518093"/>
                  </a:lnTo>
                  <a:lnTo>
                    <a:pt x="619002" y="3468974"/>
                  </a:lnTo>
                  <a:lnTo>
                    <a:pt x="608660" y="3419445"/>
                  </a:lnTo>
                  <a:lnTo>
                    <a:pt x="603086" y="3369940"/>
                  </a:lnTo>
                  <a:lnTo>
                    <a:pt x="602433" y="3320893"/>
                  </a:lnTo>
                  <a:lnTo>
                    <a:pt x="560209" y="3315916"/>
                  </a:lnTo>
                  <a:lnTo>
                    <a:pt x="518427" y="3306430"/>
                  </a:lnTo>
                  <a:lnTo>
                    <a:pt x="477329" y="3292681"/>
                  </a:lnTo>
                  <a:lnTo>
                    <a:pt x="437160" y="3274912"/>
                  </a:lnTo>
                  <a:lnTo>
                    <a:pt x="398165" y="3253365"/>
                  </a:lnTo>
                  <a:lnTo>
                    <a:pt x="360588" y="3228284"/>
                  </a:lnTo>
                  <a:lnTo>
                    <a:pt x="324673" y="3199912"/>
                  </a:lnTo>
                  <a:lnTo>
                    <a:pt x="290664" y="3168493"/>
                  </a:lnTo>
                  <a:lnTo>
                    <a:pt x="258805" y="3134271"/>
                  </a:lnTo>
                  <a:lnTo>
                    <a:pt x="229342" y="3097488"/>
                  </a:lnTo>
                  <a:lnTo>
                    <a:pt x="202517" y="3058387"/>
                  </a:lnTo>
                  <a:lnTo>
                    <a:pt x="178576" y="3017213"/>
                  </a:lnTo>
                  <a:lnTo>
                    <a:pt x="157763" y="2974208"/>
                  </a:lnTo>
                  <a:lnTo>
                    <a:pt x="140321" y="2929615"/>
                  </a:lnTo>
                  <a:lnTo>
                    <a:pt x="126496" y="2883679"/>
                  </a:lnTo>
                  <a:lnTo>
                    <a:pt x="116531" y="2836642"/>
                  </a:lnTo>
                  <a:lnTo>
                    <a:pt x="110298" y="2782496"/>
                  </a:lnTo>
                  <a:lnTo>
                    <a:pt x="109889" y="2730010"/>
                  </a:lnTo>
                  <a:lnTo>
                    <a:pt x="115162" y="2679668"/>
                  </a:lnTo>
                  <a:lnTo>
                    <a:pt x="125977" y="2631950"/>
                  </a:lnTo>
                  <a:lnTo>
                    <a:pt x="142190" y="2587340"/>
                  </a:lnTo>
                  <a:lnTo>
                    <a:pt x="163662" y="2546320"/>
                  </a:lnTo>
                  <a:lnTo>
                    <a:pt x="190250" y="2509372"/>
                  </a:lnTo>
                  <a:lnTo>
                    <a:pt x="221814" y="2476978"/>
                  </a:lnTo>
                  <a:lnTo>
                    <a:pt x="218258" y="2466056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55265" y="4131111"/>
              <a:ext cx="207607" cy="20766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966568" y="3519455"/>
              <a:ext cx="724535" cy="781685"/>
            </a:xfrm>
            <a:custGeom>
              <a:avLst/>
              <a:gdLst/>
              <a:ahLst/>
              <a:cxnLst/>
              <a:rect l="l" t="t" r="r" b="b"/>
              <a:pathLst>
                <a:path w="724534" h="781685">
                  <a:moveTo>
                    <a:pt x="362730" y="473678"/>
                  </a:moveTo>
                  <a:lnTo>
                    <a:pt x="383631" y="514442"/>
                  </a:lnTo>
                  <a:lnTo>
                    <a:pt x="394410" y="557474"/>
                  </a:lnTo>
                  <a:lnTo>
                    <a:pt x="395397" y="601124"/>
                  </a:lnTo>
                  <a:lnTo>
                    <a:pt x="386920" y="643741"/>
                  </a:lnTo>
                  <a:lnTo>
                    <a:pt x="369307" y="683674"/>
                  </a:lnTo>
                  <a:lnTo>
                    <a:pt x="342889" y="719273"/>
                  </a:lnTo>
                  <a:lnTo>
                    <a:pt x="307993" y="748887"/>
                  </a:lnTo>
                  <a:lnTo>
                    <a:pt x="267228" y="769835"/>
                  </a:lnTo>
                  <a:lnTo>
                    <a:pt x="224193" y="780645"/>
                  </a:lnTo>
                  <a:lnTo>
                    <a:pt x="180536" y="781647"/>
                  </a:lnTo>
                  <a:lnTo>
                    <a:pt x="137906" y="773170"/>
                  </a:lnTo>
                  <a:lnTo>
                    <a:pt x="97950" y="755542"/>
                  </a:lnTo>
                  <a:lnTo>
                    <a:pt x="62318" y="729093"/>
                  </a:lnTo>
                  <a:lnTo>
                    <a:pt x="32657" y="694150"/>
                  </a:lnTo>
                  <a:lnTo>
                    <a:pt x="11756" y="653386"/>
                  </a:lnTo>
                  <a:lnTo>
                    <a:pt x="979" y="610354"/>
                  </a:lnTo>
                  <a:lnTo>
                    <a:pt x="0" y="566704"/>
                  </a:lnTo>
                  <a:lnTo>
                    <a:pt x="8490" y="524087"/>
                  </a:lnTo>
                  <a:lnTo>
                    <a:pt x="26125" y="484154"/>
                  </a:lnTo>
                  <a:lnTo>
                    <a:pt x="52578" y="448555"/>
                  </a:lnTo>
                  <a:lnTo>
                    <a:pt x="87521" y="418941"/>
                  </a:lnTo>
                  <a:lnTo>
                    <a:pt x="128245" y="398000"/>
                  </a:lnTo>
                  <a:lnTo>
                    <a:pt x="171261" y="387205"/>
                  </a:lnTo>
                  <a:lnTo>
                    <a:pt x="214913" y="386221"/>
                  </a:lnTo>
                  <a:lnTo>
                    <a:pt x="257544" y="394711"/>
                  </a:lnTo>
                  <a:lnTo>
                    <a:pt x="297495" y="412341"/>
                  </a:lnTo>
                  <a:lnTo>
                    <a:pt x="333109" y="438775"/>
                  </a:lnTo>
                  <a:lnTo>
                    <a:pt x="362730" y="473678"/>
                  </a:lnTo>
                  <a:close/>
                </a:path>
                <a:path w="724534" h="781685">
                  <a:moveTo>
                    <a:pt x="674388" y="132048"/>
                  </a:moveTo>
                  <a:lnTo>
                    <a:pt x="697966" y="174350"/>
                  </a:lnTo>
                  <a:lnTo>
                    <a:pt x="714025" y="218696"/>
                  </a:lnTo>
                  <a:lnTo>
                    <a:pt x="722735" y="264235"/>
                  </a:lnTo>
                  <a:lnTo>
                    <a:pt x="724267" y="310116"/>
                  </a:lnTo>
                  <a:lnTo>
                    <a:pt x="718790" y="355489"/>
                  </a:lnTo>
                  <a:lnTo>
                    <a:pt x="706474" y="399501"/>
                  </a:lnTo>
                  <a:lnTo>
                    <a:pt x="687489" y="441302"/>
                  </a:lnTo>
                  <a:lnTo>
                    <a:pt x="662005" y="480040"/>
                  </a:lnTo>
                  <a:lnTo>
                    <a:pt x="630191" y="514865"/>
                  </a:lnTo>
                  <a:lnTo>
                    <a:pt x="592219" y="544925"/>
                  </a:lnTo>
                  <a:lnTo>
                    <a:pt x="549917" y="568503"/>
                  </a:lnTo>
                  <a:lnTo>
                    <a:pt x="505571" y="584562"/>
                  </a:lnTo>
                  <a:lnTo>
                    <a:pt x="460032" y="593273"/>
                  </a:lnTo>
                  <a:lnTo>
                    <a:pt x="414150" y="594805"/>
                  </a:lnTo>
                  <a:lnTo>
                    <a:pt x="368778" y="589327"/>
                  </a:lnTo>
                  <a:lnTo>
                    <a:pt x="324766" y="577011"/>
                  </a:lnTo>
                  <a:lnTo>
                    <a:pt x="282965" y="558026"/>
                  </a:lnTo>
                  <a:lnTo>
                    <a:pt x="244226" y="532542"/>
                  </a:lnTo>
                  <a:lnTo>
                    <a:pt x="209402" y="500729"/>
                  </a:lnTo>
                  <a:lnTo>
                    <a:pt x="179342" y="462756"/>
                  </a:lnTo>
                  <a:lnTo>
                    <a:pt x="155764" y="420424"/>
                  </a:lnTo>
                  <a:lnTo>
                    <a:pt x="139704" y="376060"/>
                  </a:lnTo>
                  <a:lnTo>
                    <a:pt x="130994" y="330513"/>
                  </a:lnTo>
                  <a:lnTo>
                    <a:pt x="129462" y="284633"/>
                  </a:lnTo>
                  <a:lnTo>
                    <a:pt x="134939" y="239268"/>
                  </a:lnTo>
                  <a:lnTo>
                    <a:pt x="147255" y="195267"/>
                  </a:lnTo>
                  <a:lnTo>
                    <a:pt x="166240" y="153478"/>
                  </a:lnTo>
                  <a:lnTo>
                    <a:pt x="191725" y="114752"/>
                  </a:lnTo>
                  <a:lnTo>
                    <a:pt x="223538" y="79936"/>
                  </a:lnTo>
                  <a:lnTo>
                    <a:pt x="261511" y="49879"/>
                  </a:lnTo>
                  <a:lnTo>
                    <a:pt x="303843" y="26301"/>
                  </a:lnTo>
                  <a:lnTo>
                    <a:pt x="348207" y="10242"/>
                  </a:lnTo>
                  <a:lnTo>
                    <a:pt x="393753" y="1531"/>
                  </a:lnTo>
                  <a:lnTo>
                    <a:pt x="439634" y="0"/>
                  </a:lnTo>
                  <a:lnTo>
                    <a:pt x="484999" y="5477"/>
                  </a:lnTo>
                  <a:lnTo>
                    <a:pt x="529000" y="17793"/>
                  </a:lnTo>
                  <a:lnTo>
                    <a:pt x="570788" y="36778"/>
                  </a:lnTo>
                  <a:lnTo>
                    <a:pt x="609515" y="62262"/>
                  </a:lnTo>
                  <a:lnTo>
                    <a:pt x="644331" y="94075"/>
                  </a:lnTo>
                  <a:lnTo>
                    <a:pt x="674388" y="132048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54344" y="305943"/>
              <a:ext cx="3089910" cy="3622675"/>
            </a:xfrm>
            <a:custGeom>
              <a:avLst/>
              <a:gdLst/>
              <a:ahLst/>
              <a:cxnLst/>
              <a:rect l="l" t="t" r="r" b="b"/>
              <a:pathLst>
                <a:path w="3089909" h="3622675">
                  <a:moveTo>
                    <a:pt x="599566" y="3050920"/>
                  </a:moveTo>
                  <a:lnTo>
                    <a:pt x="561855" y="3077320"/>
                  </a:lnTo>
                  <a:lnTo>
                    <a:pt x="520528" y="3097435"/>
                  </a:lnTo>
                  <a:lnTo>
                    <a:pt x="476086" y="3111106"/>
                  </a:lnTo>
                  <a:lnTo>
                    <a:pt x="429029" y="3118176"/>
                  </a:lnTo>
                  <a:lnTo>
                    <a:pt x="379856" y="3118484"/>
                  </a:lnTo>
                </a:path>
                <a:path w="3089909" h="3622675">
                  <a:moveTo>
                    <a:pt x="1161669" y="3542664"/>
                  </a:moveTo>
                  <a:lnTo>
                    <a:pt x="1148296" y="3564824"/>
                  </a:lnTo>
                  <a:lnTo>
                    <a:pt x="1133363" y="3585543"/>
                  </a:lnTo>
                  <a:lnTo>
                    <a:pt x="1116931" y="3604762"/>
                  </a:lnTo>
                  <a:lnTo>
                    <a:pt x="1099057" y="3622420"/>
                  </a:lnTo>
                </a:path>
                <a:path w="3089909" h="3622675">
                  <a:moveTo>
                    <a:pt x="2044700" y="3369563"/>
                  </a:moveTo>
                  <a:lnTo>
                    <a:pt x="2011656" y="3350232"/>
                  </a:lnTo>
                  <a:lnTo>
                    <a:pt x="1979231" y="3329209"/>
                  </a:lnTo>
                  <a:lnTo>
                    <a:pt x="1947473" y="3306520"/>
                  </a:lnTo>
                  <a:lnTo>
                    <a:pt x="1916429" y="3282187"/>
                  </a:lnTo>
                </a:path>
                <a:path w="3089909" h="3622675">
                  <a:moveTo>
                    <a:pt x="2738120" y="2474848"/>
                  </a:moveTo>
                  <a:lnTo>
                    <a:pt x="2757566" y="2510033"/>
                  </a:lnTo>
                  <a:lnTo>
                    <a:pt x="2775489" y="2545826"/>
                  </a:lnTo>
                  <a:lnTo>
                    <a:pt x="2791841" y="2582165"/>
                  </a:lnTo>
                  <a:lnTo>
                    <a:pt x="2806573" y="2618993"/>
                  </a:lnTo>
                </a:path>
                <a:path w="3089909" h="3622675">
                  <a:moveTo>
                    <a:pt x="2579751" y="1407794"/>
                  </a:moveTo>
                  <a:lnTo>
                    <a:pt x="2624031" y="1408649"/>
                  </a:lnTo>
                  <a:lnTo>
                    <a:pt x="2668506" y="1413525"/>
                  </a:lnTo>
                  <a:lnTo>
                    <a:pt x="2712970" y="1422302"/>
                  </a:lnTo>
                  <a:lnTo>
                    <a:pt x="2757217" y="1434856"/>
                  </a:lnTo>
                  <a:lnTo>
                    <a:pt x="2801041" y="1451066"/>
                  </a:lnTo>
                  <a:lnTo>
                    <a:pt x="2844237" y="1470809"/>
                  </a:lnTo>
                  <a:lnTo>
                    <a:pt x="2886598" y="1493964"/>
                  </a:lnTo>
                  <a:lnTo>
                    <a:pt x="2927920" y="1520408"/>
                  </a:lnTo>
                  <a:lnTo>
                    <a:pt x="2967996" y="1550018"/>
                  </a:lnTo>
                  <a:lnTo>
                    <a:pt x="3006620" y="1582673"/>
                  </a:lnTo>
                  <a:lnTo>
                    <a:pt x="3043588" y="1618251"/>
                  </a:lnTo>
                  <a:lnTo>
                    <a:pt x="3078692" y="1656629"/>
                  </a:lnTo>
                  <a:lnTo>
                    <a:pt x="3089655" y="1670254"/>
                  </a:lnTo>
                </a:path>
                <a:path w="3089909" h="3622675">
                  <a:moveTo>
                    <a:pt x="2785109" y="514857"/>
                  </a:moveTo>
                  <a:lnTo>
                    <a:pt x="2797374" y="566803"/>
                  </a:lnTo>
                  <a:lnTo>
                    <a:pt x="2805346" y="618485"/>
                  </a:lnTo>
                  <a:lnTo>
                    <a:pt x="2809003" y="669583"/>
                  </a:lnTo>
                  <a:lnTo>
                    <a:pt x="2808319" y="719773"/>
                  </a:lnTo>
                  <a:lnTo>
                    <a:pt x="2803271" y="768730"/>
                  </a:lnTo>
                </a:path>
                <a:path w="3089909" h="3622675">
                  <a:moveTo>
                    <a:pt x="2077974" y="0"/>
                  </a:moveTo>
                  <a:lnTo>
                    <a:pt x="2094970" y="19855"/>
                  </a:lnTo>
                  <a:lnTo>
                    <a:pt x="2111263" y="40354"/>
                  </a:lnTo>
                  <a:lnTo>
                    <a:pt x="2126819" y="61471"/>
                  </a:lnTo>
                  <a:lnTo>
                    <a:pt x="2141601" y="83184"/>
                  </a:lnTo>
                </a:path>
                <a:path w="3089909" h="3622675">
                  <a:moveTo>
                    <a:pt x="1341754" y="345185"/>
                  </a:moveTo>
                  <a:lnTo>
                    <a:pt x="1333115" y="308302"/>
                  </a:lnTo>
                  <a:lnTo>
                    <a:pt x="1326832" y="271478"/>
                  </a:lnTo>
                  <a:lnTo>
                    <a:pt x="1322931" y="234868"/>
                  </a:lnTo>
                  <a:lnTo>
                    <a:pt x="1321434" y="198627"/>
                  </a:lnTo>
                </a:path>
                <a:path w="3089909" h="3622675">
                  <a:moveTo>
                    <a:pt x="875537" y="733043"/>
                  </a:moveTo>
                  <a:lnTo>
                    <a:pt x="863873" y="705223"/>
                  </a:lnTo>
                  <a:lnTo>
                    <a:pt x="853662" y="677068"/>
                  </a:lnTo>
                  <a:lnTo>
                    <a:pt x="844927" y="648676"/>
                  </a:lnTo>
                  <a:lnTo>
                    <a:pt x="837691" y="620140"/>
                  </a:lnTo>
                </a:path>
                <a:path w="3089909" h="3622675">
                  <a:moveTo>
                    <a:pt x="308609" y="1158620"/>
                  </a:moveTo>
                  <a:lnTo>
                    <a:pt x="347337" y="1162286"/>
                  </a:lnTo>
                  <a:lnTo>
                    <a:pt x="386302" y="1168511"/>
                  </a:lnTo>
                  <a:lnTo>
                    <a:pt x="425410" y="1177284"/>
                  </a:lnTo>
                  <a:lnTo>
                    <a:pt x="464565" y="1188592"/>
                  </a:lnTo>
                </a:path>
                <a:path w="3089909" h="3622675">
                  <a:moveTo>
                    <a:pt x="81533" y="2364104"/>
                  </a:moveTo>
                  <a:lnTo>
                    <a:pt x="60275" y="2343534"/>
                  </a:lnTo>
                  <a:lnTo>
                    <a:pt x="39576" y="2322226"/>
                  </a:lnTo>
                  <a:lnTo>
                    <a:pt x="19472" y="2300204"/>
                  </a:lnTo>
                  <a:lnTo>
                    <a:pt x="0" y="2277491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08776" y="707897"/>
              <a:ext cx="1866900" cy="269722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82749" y="128528"/>
              <a:ext cx="3547745" cy="3416300"/>
            </a:xfrm>
            <a:custGeom>
              <a:avLst/>
              <a:gdLst/>
              <a:ahLst/>
              <a:cxnLst/>
              <a:rect l="l" t="t" r="r" b="b"/>
              <a:pathLst>
                <a:path w="3547745" h="3416300">
                  <a:moveTo>
                    <a:pt x="2272170" y="3098800"/>
                  </a:moveTo>
                  <a:lnTo>
                    <a:pt x="1354712" y="3098800"/>
                  </a:lnTo>
                  <a:lnTo>
                    <a:pt x="1379725" y="3149600"/>
                  </a:lnTo>
                  <a:lnTo>
                    <a:pt x="1407166" y="3187700"/>
                  </a:lnTo>
                  <a:lnTo>
                    <a:pt x="1436885" y="3225800"/>
                  </a:lnTo>
                  <a:lnTo>
                    <a:pt x="1468734" y="3263900"/>
                  </a:lnTo>
                  <a:lnTo>
                    <a:pt x="1502563" y="3289300"/>
                  </a:lnTo>
                  <a:lnTo>
                    <a:pt x="1538222" y="3327400"/>
                  </a:lnTo>
                  <a:lnTo>
                    <a:pt x="1575562" y="3352800"/>
                  </a:lnTo>
                  <a:lnTo>
                    <a:pt x="1614433" y="3378200"/>
                  </a:lnTo>
                  <a:lnTo>
                    <a:pt x="1654686" y="3390900"/>
                  </a:lnTo>
                  <a:lnTo>
                    <a:pt x="1738566" y="3416300"/>
                  </a:lnTo>
                  <a:lnTo>
                    <a:pt x="1904089" y="3416300"/>
                  </a:lnTo>
                  <a:lnTo>
                    <a:pt x="1983278" y="3390900"/>
                  </a:lnTo>
                  <a:lnTo>
                    <a:pt x="2021442" y="3365500"/>
                  </a:lnTo>
                  <a:lnTo>
                    <a:pt x="2058448" y="3352800"/>
                  </a:lnTo>
                  <a:lnTo>
                    <a:pt x="2094142" y="3327400"/>
                  </a:lnTo>
                  <a:lnTo>
                    <a:pt x="2128371" y="3289300"/>
                  </a:lnTo>
                  <a:lnTo>
                    <a:pt x="2160982" y="3263900"/>
                  </a:lnTo>
                  <a:lnTo>
                    <a:pt x="2191821" y="3225800"/>
                  </a:lnTo>
                  <a:lnTo>
                    <a:pt x="2220734" y="3187700"/>
                  </a:lnTo>
                  <a:lnTo>
                    <a:pt x="2247568" y="3149600"/>
                  </a:lnTo>
                  <a:lnTo>
                    <a:pt x="2272170" y="3098800"/>
                  </a:lnTo>
                  <a:close/>
                </a:path>
                <a:path w="3547745" h="3416300">
                  <a:moveTo>
                    <a:pt x="889236" y="292100"/>
                  </a:moveTo>
                  <a:lnTo>
                    <a:pt x="843161" y="292100"/>
                  </a:lnTo>
                  <a:lnTo>
                    <a:pt x="797042" y="304800"/>
                  </a:lnTo>
                  <a:lnTo>
                    <a:pt x="716749" y="330200"/>
                  </a:lnTo>
                  <a:lnTo>
                    <a:pt x="678521" y="342900"/>
                  </a:lnTo>
                  <a:lnTo>
                    <a:pt x="641694" y="355600"/>
                  </a:lnTo>
                  <a:lnTo>
                    <a:pt x="606359" y="381000"/>
                  </a:lnTo>
                  <a:lnTo>
                    <a:pt x="572608" y="406400"/>
                  </a:lnTo>
                  <a:lnTo>
                    <a:pt x="540533" y="444500"/>
                  </a:lnTo>
                  <a:lnTo>
                    <a:pt x="510226" y="469900"/>
                  </a:lnTo>
                  <a:lnTo>
                    <a:pt x="481779" y="508000"/>
                  </a:lnTo>
                  <a:lnTo>
                    <a:pt x="455282" y="546100"/>
                  </a:lnTo>
                  <a:lnTo>
                    <a:pt x="430828" y="584200"/>
                  </a:lnTo>
                  <a:lnTo>
                    <a:pt x="408508" y="622300"/>
                  </a:lnTo>
                  <a:lnTo>
                    <a:pt x="388415" y="673100"/>
                  </a:lnTo>
                  <a:lnTo>
                    <a:pt x="370639" y="711200"/>
                  </a:lnTo>
                  <a:lnTo>
                    <a:pt x="355273" y="762000"/>
                  </a:lnTo>
                  <a:lnTo>
                    <a:pt x="342408" y="812800"/>
                  </a:lnTo>
                  <a:lnTo>
                    <a:pt x="332135" y="863600"/>
                  </a:lnTo>
                  <a:lnTo>
                    <a:pt x="324548" y="914400"/>
                  </a:lnTo>
                  <a:lnTo>
                    <a:pt x="319736" y="965200"/>
                  </a:lnTo>
                  <a:lnTo>
                    <a:pt x="317792" y="1016000"/>
                  </a:lnTo>
                  <a:lnTo>
                    <a:pt x="318808" y="1066800"/>
                  </a:lnTo>
                  <a:lnTo>
                    <a:pt x="322875" y="1117600"/>
                  </a:lnTo>
                  <a:lnTo>
                    <a:pt x="319878" y="1130300"/>
                  </a:lnTo>
                  <a:lnTo>
                    <a:pt x="278162" y="1143000"/>
                  </a:lnTo>
                  <a:lnTo>
                    <a:pt x="237961" y="1155700"/>
                  </a:lnTo>
                  <a:lnTo>
                    <a:pt x="199639" y="1181100"/>
                  </a:lnTo>
                  <a:lnTo>
                    <a:pt x="163558" y="1206500"/>
                  </a:lnTo>
                  <a:lnTo>
                    <a:pt x="130082" y="1244600"/>
                  </a:lnTo>
                  <a:lnTo>
                    <a:pt x="99573" y="1270000"/>
                  </a:lnTo>
                  <a:lnTo>
                    <a:pt x="72395" y="1320800"/>
                  </a:lnTo>
                  <a:lnTo>
                    <a:pt x="48910" y="1358900"/>
                  </a:lnTo>
                  <a:lnTo>
                    <a:pt x="31091" y="1409700"/>
                  </a:lnTo>
                  <a:lnTo>
                    <a:pt x="17368" y="1460500"/>
                  </a:lnTo>
                  <a:lnTo>
                    <a:pt x="7664" y="1511300"/>
                  </a:lnTo>
                  <a:lnTo>
                    <a:pt x="1900" y="1549400"/>
                  </a:lnTo>
                  <a:lnTo>
                    <a:pt x="0" y="1600200"/>
                  </a:lnTo>
                  <a:lnTo>
                    <a:pt x="1884" y="1651000"/>
                  </a:lnTo>
                  <a:lnTo>
                    <a:pt x="7476" y="1701800"/>
                  </a:lnTo>
                  <a:lnTo>
                    <a:pt x="16697" y="1739900"/>
                  </a:lnTo>
                  <a:lnTo>
                    <a:pt x="29470" y="1790700"/>
                  </a:lnTo>
                  <a:lnTo>
                    <a:pt x="45718" y="1828800"/>
                  </a:lnTo>
                  <a:lnTo>
                    <a:pt x="65361" y="1879600"/>
                  </a:lnTo>
                  <a:lnTo>
                    <a:pt x="88323" y="1917700"/>
                  </a:lnTo>
                  <a:lnTo>
                    <a:pt x="114526" y="1943100"/>
                  </a:lnTo>
                  <a:lnTo>
                    <a:pt x="143892" y="1981200"/>
                  </a:lnTo>
                  <a:lnTo>
                    <a:pt x="176342" y="2006600"/>
                  </a:lnTo>
                  <a:lnTo>
                    <a:pt x="151140" y="2044700"/>
                  </a:lnTo>
                  <a:lnTo>
                    <a:pt x="129563" y="2095500"/>
                  </a:lnTo>
                  <a:lnTo>
                    <a:pt x="111719" y="2133600"/>
                  </a:lnTo>
                  <a:lnTo>
                    <a:pt x="97717" y="2184400"/>
                  </a:lnTo>
                  <a:lnTo>
                    <a:pt x="87662" y="2235200"/>
                  </a:lnTo>
                  <a:lnTo>
                    <a:pt x="81663" y="2286000"/>
                  </a:lnTo>
                  <a:lnTo>
                    <a:pt x="79826" y="2336800"/>
                  </a:lnTo>
                  <a:lnTo>
                    <a:pt x="82261" y="2387600"/>
                  </a:lnTo>
                  <a:lnTo>
                    <a:pt x="89510" y="2438400"/>
                  </a:lnTo>
                  <a:lnTo>
                    <a:pt x="101196" y="2489200"/>
                  </a:lnTo>
                  <a:lnTo>
                    <a:pt x="117021" y="2540000"/>
                  </a:lnTo>
                  <a:lnTo>
                    <a:pt x="136688" y="2590800"/>
                  </a:lnTo>
                  <a:lnTo>
                    <a:pt x="159898" y="2628900"/>
                  </a:lnTo>
                  <a:lnTo>
                    <a:pt x="186354" y="2667000"/>
                  </a:lnTo>
                  <a:lnTo>
                    <a:pt x="215758" y="2705100"/>
                  </a:lnTo>
                  <a:lnTo>
                    <a:pt x="247812" y="2730500"/>
                  </a:lnTo>
                  <a:lnTo>
                    <a:pt x="282219" y="2755900"/>
                  </a:lnTo>
                  <a:lnTo>
                    <a:pt x="318680" y="2768600"/>
                  </a:lnTo>
                  <a:lnTo>
                    <a:pt x="356897" y="2794000"/>
                  </a:lnTo>
                  <a:lnTo>
                    <a:pt x="479110" y="2794000"/>
                  </a:lnTo>
                  <a:lnTo>
                    <a:pt x="483543" y="2806700"/>
                  </a:lnTo>
                  <a:lnTo>
                    <a:pt x="485803" y="2806700"/>
                  </a:lnTo>
                  <a:lnTo>
                    <a:pt x="509391" y="2857500"/>
                  </a:lnTo>
                  <a:lnTo>
                    <a:pt x="535025" y="2908300"/>
                  </a:lnTo>
                  <a:lnTo>
                    <a:pt x="562576" y="2946400"/>
                  </a:lnTo>
                  <a:lnTo>
                    <a:pt x="591915" y="2984500"/>
                  </a:lnTo>
                  <a:lnTo>
                    <a:pt x="622911" y="3022600"/>
                  </a:lnTo>
                  <a:lnTo>
                    <a:pt x="655435" y="3060700"/>
                  </a:lnTo>
                  <a:lnTo>
                    <a:pt x="689359" y="3086100"/>
                  </a:lnTo>
                  <a:lnTo>
                    <a:pt x="724552" y="3111500"/>
                  </a:lnTo>
                  <a:lnTo>
                    <a:pt x="760885" y="3136900"/>
                  </a:lnTo>
                  <a:lnTo>
                    <a:pt x="798230" y="3162300"/>
                  </a:lnTo>
                  <a:lnTo>
                    <a:pt x="836455" y="3175000"/>
                  </a:lnTo>
                  <a:lnTo>
                    <a:pt x="955126" y="3213100"/>
                  </a:lnTo>
                  <a:lnTo>
                    <a:pt x="1117843" y="3213100"/>
                  </a:lnTo>
                  <a:lnTo>
                    <a:pt x="1238717" y="3175000"/>
                  </a:lnTo>
                  <a:lnTo>
                    <a:pt x="1278097" y="3149600"/>
                  </a:lnTo>
                  <a:lnTo>
                    <a:pt x="1316805" y="3124200"/>
                  </a:lnTo>
                  <a:lnTo>
                    <a:pt x="1354712" y="3098800"/>
                  </a:lnTo>
                  <a:lnTo>
                    <a:pt x="2272170" y="3098800"/>
                  </a:lnTo>
                  <a:lnTo>
                    <a:pt x="2294386" y="3060700"/>
                  </a:lnTo>
                  <a:lnTo>
                    <a:pt x="2314063" y="3009900"/>
                  </a:lnTo>
                  <a:lnTo>
                    <a:pt x="2331047" y="2959100"/>
                  </a:lnTo>
                  <a:lnTo>
                    <a:pt x="2345185" y="2908300"/>
                  </a:lnTo>
                  <a:lnTo>
                    <a:pt x="2837966" y="2908300"/>
                  </a:lnTo>
                  <a:lnTo>
                    <a:pt x="2854548" y="2895600"/>
                  </a:lnTo>
                  <a:lnTo>
                    <a:pt x="2885909" y="2870200"/>
                  </a:lnTo>
                  <a:lnTo>
                    <a:pt x="2915325" y="2832100"/>
                  </a:lnTo>
                  <a:lnTo>
                    <a:pt x="2942650" y="2806700"/>
                  </a:lnTo>
                  <a:lnTo>
                    <a:pt x="2967743" y="2768600"/>
                  </a:lnTo>
                  <a:lnTo>
                    <a:pt x="2990459" y="2717800"/>
                  </a:lnTo>
                  <a:lnTo>
                    <a:pt x="3010654" y="2679700"/>
                  </a:lnTo>
                  <a:lnTo>
                    <a:pt x="3028186" y="2628900"/>
                  </a:lnTo>
                  <a:lnTo>
                    <a:pt x="3042910" y="2590800"/>
                  </a:lnTo>
                  <a:lnTo>
                    <a:pt x="3054683" y="2540000"/>
                  </a:lnTo>
                  <a:lnTo>
                    <a:pt x="3063362" y="2489200"/>
                  </a:lnTo>
                  <a:lnTo>
                    <a:pt x="3068803" y="2438400"/>
                  </a:lnTo>
                  <a:lnTo>
                    <a:pt x="3070863" y="2374900"/>
                  </a:lnTo>
                  <a:lnTo>
                    <a:pt x="3163460" y="2349500"/>
                  </a:lnTo>
                  <a:lnTo>
                    <a:pt x="3207880" y="2324100"/>
                  </a:lnTo>
                  <a:lnTo>
                    <a:pt x="3250723" y="2298700"/>
                  </a:lnTo>
                  <a:lnTo>
                    <a:pt x="3291746" y="2273300"/>
                  </a:lnTo>
                  <a:lnTo>
                    <a:pt x="3330705" y="2235200"/>
                  </a:lnTo>
                  <a:lnTo>
                    <a:pt x="3361336" y="2197100"/>
                  </a:lnTo>
                  <a:lnTo>
                    <a:pt x="3389707" y="2171700"/>
                  </a:lnTo>
                  <a:lnTo>
                    <a:pt x="3415801" y="2133600"/>
                  </a:lnTo>
                  <a:lnTo>
                    <a:pt x="3439601" y="2082800"/>
                  </a:lnTo>
                  <a:lnTo>
                    <a:pt x="3461089" y="2044700"/>
                  </a:lnTo>
                  <a:lnTo>
                    <a:pt x="3480248" y="2006600"/>
                  </a:lnTo>
                  <a:lnTo>
                    <a:pt x="3497061" y="1955800"/>
                  </a:lnTo>
                  <a:lnTo>
                    <a:pt x="3511510" y="1917700"/>
                  </a:lnTo>
                  <a:lnTo>
                    <a:pt x="3523579" y="1866900"/>
                  </a:lnTo>
                  <a:lnTo>
                    <a:pt x="3540506" y="1778000"/>
                  </a:lnTo>
                  <a:lnTo>
                    <a:pt x="3545330" y="1727200"/>
                  </a:lnTo>
                  <a:lnTo>
                    <a:pt x="3547705" y="1676400"/>
                  </a:lnTo>
                  <a:lnTo>
                    <a:pt x="3547612" y="1625600"/>
                  </a:lnTo>
                  <a:lnTo>
                    <a:pt x="3545036" y="1574800"/>
                  </a:lnTo>
                  <a:lnTo>
                    <a:pt x="3539959" y="1536700"/>
                  </a:lnTo>
                  <a:lnTo>
                    <a:pt x="3532363" y="1485900"/>
                  </a:lnTo>
                  <a:lnTo>
                    <a:pt x="3522232" y="1435100"/>
                  </a:lnTo>
                  <a:lnTo>
                    <a:pt x="3509548" y="1384300"/>
                  </a:lnTo>
                  <a:lnTo>
                    <a:pt x="3494294" y="1346200"/>
                  </a:lnTo>
                  <a:lnTo>
                    <a:pt x="3476453" y="1295400"/>
                  </a:lnTo>
                  <a:lnTo>
                    <a:pt x="3456007" y="1257300"/>
                  </a:lnTo>
                  <a:lnTo>
                    <a:pt x="3432940" y="1206500"/>
                  </a:lnTo>
                  <a:lnTo>
                    <a:pt x="3438700" y="1193800"/>
                  </a:lnTo>
                  <a:lnTo>
                    <a:pt x="3443973" y="1168400"/>
                  </a:lnTo>
                  <a:lnTo>
                    <a:pt x="3448745" y="1155700"/>
                  </a:lnTo>
                  <a:lnTo>
                    <a:pt x="3453006" y="1130300"/>
                  </a:lnTo>
                  <a:lnTo>
                    <a:pt x="3461746" y="1079500"/>
                  </a:lnTo>
                  <a:lnTo>
                    <a:pt x="3466871" y="1028700"/>
                  </a:lnTo>
                  <a:lnTo>
                    <a:pt x="3468491" y="977900"/>
                  </a:lnTo>
                  <a:lnTo>
                    <a:pt x="3466713" y="927100"/>
                  </a:lnTo>
                  <a:lnTo>
                    <a:pt x="3461647" y="876300"/>
                  </a:lnTo>
                  <a:lnTo>
                    <a:pt x="3453401" y="825500"/>
                  </a:lnTo>
                  <a:lnTo>
                    <a:pt x="3442083" y="787400"/>
                  </a:lnTo>
                  <a:lnTo>
                    <a:pt x="3427802" y="736600"/>
                  </a:lnTo>
                  <a:lnTo>
                    <a:pt x="3410667" y="698500"/>
                  </a:lnTo>
                  <a:lnTo>
                    <a:pt x="3390786" y="647700"/>
                  </a:lnTo>
                  <a:lnTo>
                    <a:pt x="3368268" y="609600"/>
                  </a:lnTo>
                  <a:lnTo>
                    <a:pt x="3343221" y="571500"/>
                  </a:lnTo>
                  <a:lnTo>
                    <a:pt x="3315755" y="546100"/>
                  </a:lnTo>
                  <a:lnTo>
                    <a:pt x="3285976" y="508000"/>
                  </a:lnTo>
                  <a:lnTo>
                    <a:pt x="3253995" y="482600"/>
                  </a:lnTo>
                  <a:lnTo>
                    <a:pt x="3219920" y="457200"/>
                  </a:lnTo>
                  <a:lnTo>
                    <a:pt x="3183858" y="444500"/>
                  </a:lnTo>
                  <a:lnTo>
                    <a:pt x="3145920" y="419100"/>
                  </a:lnTo>
                  <a:lnTo>
                    <a:pt x="3141465" y="393700"/>
                  </a:lnTo>
                  <a:lnTo>
                    <a:pt x="1151639" y="393700"/>
                  </a:lnTo>
                  <a:lnTo>
                    <a:pt x="1110750" y="368300"/>
                  </a:lnTo>
                  <a:lnTo>
                    <a:pt x="1068410" y="342900"/>
                  </a:lnTo>
                  <a:lnTo>
                    <a:pt x="1024854" y="317500"/>
                  </a:lnTo>
                  <a:lnTo>
                    <a:pt x="980317" y="304800"/>
                  </a:lnTo>
                  <a:lnTo>
                    <a:pt x="935033" y="304800"/>
                  </a:lnTo>
                  <a:lnTo>
                    <a:pt x="889236" y="292100"/>
                  </a:lnTo>
                  <a:close/>
                </a:path>
                <a:path w="3547745" h="3416300">
                  <a:moveTo>
                    <a:pt x="2837966" y="2908300"/>
                  </a:moveTo>
                  <a:lnTo>
                    <a:pt x="2345185" y="2908300"/>
                  </a:lnTo>
                  <a:lnTo>
                    <a:pt x="2391043" y="2933700"/>
                  </a:lnTo>
                  <a:lnTo>
                    <a:pt x="2439163" y="2959100"/>
                  </a:lnTo>
                  <a:lnTo>
                    <a:pt x="2489093" y="2984500"/>
                  </a:lnTo>
                  <a:lnTo>
                    <a:pt x="2540383" y="2997200"/>
                  </a:lnTo>
                  <a:lnTo>
                    <a:pt x="2633547" y="2997200"/>
                  </a:lnTo>
                  <a:lnTo>
                    <a:pt x="2673571" y="2984500"/>
                  </a:lnTo>
                  <a:lnTo>
                    <a:pt x="2712510" y="2984500"/>
                  </a:lnTo>
                  <a:lnTo>
                    <a:pt x="2750221" y="2959100"/>
                  </a:lnTo>
                  <a:lnTo>
                    <a:pt x="2786560" y="2946400"/>
                  </a:lnTo>
                  <a:lnTo>
                    <a:pt x="2821383" y="2921000"/>
                  </a:lnTo>
                  <a:lnTo>
                    <a:pt x="2837966" y="2908300"/>
                  </a:lnTo>
                  <a:close/>
                </a:path>
                <a:path w="3547745" h="3416300">
                  <a:moveTo>
                    <a:pt x="1586697" y="88900"/>
                  </a:moveTo>
                  <a:lnTo>
                    <a:pt x="1506990" y="88900"/>
                  </a:lnTo>
                  <a:lnTo>
                    <a:pt x="1467640" y="101600"/>
                  </a:lnTo>
                  <a:lnTo>
                    <a:pt x="1428956" y="101600"/>
                  </a:lnTo>
                  <a:lnTo>
                    <a:pt x="1391185" y="127000"/>
                  </a:lnTo>
                  <a:lnTo>
                    <a:pt x="1354577" y="139700"/>
                  </a:lnTo>
                  <a:lnTo>
                    <a:pt x="1319377" y="165100"/>
                  </a:lnTo>
                  <a:lnTo>
                    <a:pt x="1285834" y="190500"/>
                  </a:lnTo>
                  <a:lnTo>
                    <a:pt x="1254195" y="228600"/>
                  </a:lnTo>
                  <a:lnTo>
                    <a:pt x="1224708" y="266700"/>
                  </a:lnTo>
                  <a:lnTo>
                    <a:pt x="1197622" y="304800"/>
                  </a:lnTo>
                  <a:lnTo>
                    <a:pt x="1173183" y="342900"/>
                  </a:lnTo>
                  <a:lnTo>
                    <a:pt x="1151639" y="393700"/>
                  </a:lnTo>
                  <a:lnTo>
                    <a:pt x="3141465" y="393700"/>
                  </a:lnTo>
                  <a:lnTo>
                    <a:pt x="3137010" y="368300"/>
                  </a:lnTo>
                  <a:lnTo>
                    <a:pt x="3124422" y="330200"/>
                  </a:lnTo>
                  <a:lnTo>
                    <a:pt x="3108301" y="279400"/>
                  </a:lnTo>
                  <a:lnTo>
                    <a:pt x="3098547" y="254000"/>
                  </a:lnTo>
                  <a:lnTo>
                    <a:pt x="1844805" y="254000"/>
                  </a:lnTo>
                  <a:lnTo>
                    <a:pt x="1821482" y="228600"/>
                  </a:lnTo>
                  <a:lnTo>
                    <a:pt x="1796719" y="203200"/>
                  </a:lnTo>
                  <a:lnTo>
                    <a:pt x="1770599" y="177800"/>
                  </a:lnTo>
                  <a:lnTo>
                    <a:pt x="1743205" y="152400"/>
                  </a:lnTo>
                  <a:lnTo>
                    <a:pt x="1705060" y="127000"/>
                  </a:lnTo>
                  <a:lnTo>
                    <a:pt x="1586697" y="88900"/>
                  </a:lnTo>
                  <a:close/>
                </a:path>
                <a:path w="3547745" h="3416300">
                  <a:moveTo>
                    <a:pt x="2247321" y="0"/>
                  </a:moveTo>
                  <a:lnTo>
                    <a:pt x="2089517" y="0"/>
                  </a:lnTo>
                  <a:lnTo>
                    <a:pt x="2051656" y="12700"/>
                  </a:lnTo>
                  <a:lnTo>
                    <a:pt x="2015152" y="38100"/>
                  </a:lnTo>
                  <a:lnTo>
                    <a:pt x="1980365" y="63500"/>
                  </a:lnTo>
                  <a:lnTo>
                    <a:pt x="1947656" y="88900"/>
                  </a:lnTo>
                  <a:lnTo>
                    <a:pt x="1917384" y="127000"/>
                  </a:lnTo>
                  <a:lnTo>
                    <a:pt x="1889912" y="165100"/>
                  </a:lnTo>
                  <a:lnTo>
                    <a:pt x="1865599" y="203200"/>
                  </a:lnTo>
                  <a:lnTo>
                    <a:pt x="1844805" y="254000"/>
                  </a:lnTo>
                  <a:lnTo>
                    <a:pt x="3098547" y="254000"/>
                  </a:lnTo>
                  <a:lnTo>
                    <a:pt x="3088794" y="228600"/>
                  </a:lnTo>
                  <a:lnTo>
                    <a:pt x="3066049" y="190500"/>
                  </a:lnTo>
                  <a:lnTo>
                    <a:pt x="3057436" y="177800"/>
                  </a:lnTo>
                  <a:lnTo>
                    <a:pt x="2449960" y="177800"/>
                  </a:lnTo>
                  <a:lnTo>
                    <a:pt x="2423290" y="139700"/>
                  </a:lnTo>
                  <a:lnTo>
                    <a:pt x="2393381" y="101600"/>
                  </a:lnTo>
                  <a:lnTo>
                    <a:pt x="2360520" y="76200"/>
                  </a:lnTo>
                  <a:lnTo>
                    <a:pt x="2324992" y="38100"/>
                  </a:lnTo>
                  <a:lnTo>
                    <a:pt x="2286559" y="25400"/>
                  </a:lnTo>
                  <a:lnTo>
                    <a:pt x="2247321" y="0"/>
                  </a:lnTo>
                  <a:close/>
                </a:path>
                <a:path w="3547745" h="3416300">
                  <a:moveTo>
                    <a:pt x="2822851" y="0"/>
                  </a:moveTo>
                  <a:lnTo>
                    <a:pt x="2700803" y="0"/>
                  </a:lnTo>
                  <a:lnTo>
                    <a:pt x="2621433" y="25400"/>
                  </a:lnTo>
                  <a:lnTo>
                    <a:pt x="2583374" y="50800"/>
                  </a:lnTo>
                  <a:lnTo>
                    <a:pt x="2546855" y="76200"/>
                  </a:lnTo>
                  <a:lnTo>
                    <a:pt x="2512218" y="101600"/>
                  </a:lnTo>
                  <a:lnTo>
                    <a:pt x="2479805" y="139700"/>
                  </a:lnTo>
                  <a:lnTo>
                    <a:pt x="2449960" y="177800"/>
                  </a:lnTo>
                  <a:lnTo>
                    <a:pt x="3057436" y="177800"/>
                  </a:lnTo>
                  <a:lnTo>
                    <a:pt x="3040211" y="152400"/>
                  </a:lnTo>
                  <a:lnTo>
                    <a:pt x="3011427" y="114300"/>
                  </a:lnTo>
                  <a:lnTo>
                    <a:pt x="2976793" y="88900"/>
                  </a:lnTo>
                  <a:lnTo>
                    <a:pt x="2940275" y="50800"/>
                  </a:lnTo>
                  <a:lnTo>
                    <a:pt x="2902218" y="38100"/>
                  </a:lnTo>
                  <a:lnTo>
                    <a:pt x="2862962" y="12700"/>
                  </a:lnTo>
                  <a:lnTo>
                    <a:pt x="28228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00451" y="3846449"/>
              <a:ext cx="190373" cy="19037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632837" y="3180841"/>
              <a:ext cx="662940" cy="796290"/>
            </a:xfrm>
            <a:custGeom>
              <a:avLst/>
              <a:gdLst/>
              <a:ahLst/>
              <a:cxnLst/>
              <a:rect l="l" t="t" r="r" b="b"/>
              <a:pathLst>
                <a:path w="662939" h="796289">
                  <a:moveTo>
                    <a:pt x="662559" y="605409"/>
                  </a:moveTo>
                  <a:lnTo>
                    <a:pt x="657529" y="561759"/>
                  </a:lnTo>
                  <a:lnTo>
                    <a:pt x="643204" y="521690"/>
                  </a:lnTo>
                  <a:lnTo>
                    <a:pt x="620737" y="486333"/>
                  </a:lnTo>
                  <a:lnTo>
                    <a:pt x="591261" y="456857"/>
                  </a:lnTo>
                  <a:lnTo>
                    <a:pt x="555904" y="434390"/>
                  </a:lnTo>
                  <a:lnTo>
                    <a:pt x="533463" y="426377"/>
                  </a:lnTo>
                  <a:lnTo>
                    <a:pt x="539356" y="416890"/>
                  </a:lnTo>
                  <a:lnTo>
                    <a:pt x="556679" y="375907"/>
                  </a:lnTo>
                  <a:lnTo>
                    <a:pt x="567499" y="331952"/>
                  </a:lnTo>
                  <a:lnTo>
                    <a:pt x="571246" y="285623"/>
                  </a:lnTo>
                  <a:lnTo>
                    <a:pt x="567499" y="239306"/>
                  </a:lnTo>
                  <a:lnTo>
                    <a:pt x="556679" y="195351"/>
                  </a:lnTo>
                  <a:lnTo>
                    <a:pt x="539356" y="154368"/>
                  </a:lnTo>
                  <a:lnTo>
                    <a:pt x="516128" y="116954"/>
                  </a:lnTo>
                  <a:lnTo>
                    <a:pt x="487578" y="83667"/>
                  </a:lnTo>
                  <a:lnTo>
                    <a:pt x="454291" y="55118"/>
                  </a:lnTo>
                  <a:lnTo>
                    <a:pt x="416877" y="31889"/>
                  </a:lnTo>
                  <a:lnTo>
                    <a:pt x="375894" y="14566"/>
                  </a:lnTo>
                  <a:lnTo>
                    <a:pt x="331939" y="3746"/>
                  </a:lnTo>
                  <a:lnTo>
                    <a:pt x="285623" y="0"/>
                  </a:lnTo>
                  <a:lnTo>
                    <a:pt x="239293" y="3746"/>
                  </a:lnTo>
                  <a:lnTo>
                    <a:pt x="195338" y="14566"/>
                  </a:lnTo>
                  <a:lnTo>
                    <a:pt x="154355" y="31889"/>
                  </a:lnTo>
                  <a:lnTo>
                    <a:pt x="116941" y="55118"/>
                  </a:lnTo>
                  <a:lnTo>
                    <a:pt x="83654" y="83667"/>
                  </a:lnTo>
                  <a:lnTo>
                    <a:pt x="55105" y="116954"/>
                  </a:lnTo>
                  <a:lnTo>
                    <a:pt x="31877" y="154368"/>
                  </a:lnTo>
                  <a:lnTo>
                    <a:pt x="14554" y="195351"/>
                  </a:lnTo>
                  <a:lnTo>
                    <a:pt x="3733" y="239306"/>
                  </a:lnTo>
                  <a:lnTo>
                    <a:pt x="0" y="285623"/>
                  </a:lnTo>
                  <a:lnTo>
                    <a:pt x="3733" y="331952"/>
                  </a:lnTo>
                  <a:lnTo>
                    <a:pt x="14554" y="375907"/>
                  </a:lnTo>
                  <a:lnTo>
                    <a:pt x="31877" y="416890"/>
                  </a:lnTo>
                  <a:lnTo>
                    <a:pt x="55105" y="454304"/>
                  </a:lnTo>
                  <a:lnTo>
                    <a:pt x="83654" y="487591"/>
                  </a:lnTo>
                  <a:lnTo>
                    <a:pt x="116941" y="516140"/>
                  </a:lnTo>
                  <a:lnTo>
                    <a:pt x="154355" y="539369"/>
                  </a:lnTo>
                  <a:lnTo>
                    <a:pt x="195338" y="556691"/>
                  </a:lnTo>
                  <a:lnTo>
                    <a:pt x="239293" y="567512"/>
                  </a:lnTo>
                  <a:lnTo>
                    <a:pt x="285610" y="571246"/>
                  </a:lnTo>
                  <a:lnTo>
                    <a:pt x="281686" y="605409"/>
                  </a:lnTo>
                  <a:lnTo>
                    <a:pt x="286715" y="649071"/>
                  </a:lnTo>
                  <a:lnTo>
                    <a:pt x="301053" y="689140"/>
                  </a:lnTo>
                  <a:lnTo>
                    <a:pt x="323545" y="724496"/>
                  </a:lnTo>
                  <a:lnTo>
                    <a:pt x="353060" y="753973"/>
                  </a:lnTo>
                  <a:lnTo>
                    <a:pt x="388429" y="776439"/>
                  </a:lnTo>
                  <a:lnTo>
                    <a:pt x="428510" y="790765"/>
                  </a:lnTo>
                  <a:lnTo>
                    <a:pt x="472186" y="795782"/>
                  </a:lnTo>
                  <a:lnTo>
                    <a:pt x="515835" y="790765"/>
                  </a:lnTo>
                  <a:lnTo>
                    <a:pt x="555904" y="776439"/>
                  </a:lnTo>
                  <a:lnTo>
                    <a:pt x="591261" y="753973"/>
                  </a:lnTo>
                  <a:lnTo>
                    <a:pt x="620737" y="724496"/>
                  </a:lnTo>
                  <a:lnTo>
                    <a:pt x="643204" y="689140"/>
                  </a:lnTo>
                  <a:lnTo>
                    <a:pt x="657529" y="649071"/>
                  </a:lnTo>
                  <a:lnTo>
                    <a:pt x="662559" y="6054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2749" y="115889"/>
              <a:ext cx="3547745" cy="3429000"/>
            </a:xfrm>
            <a:custGeom>
              <a:avLst/>
              <a:gdLst/>
              <a:ahLst/>
              <a:cxnLst/>
              <a:rect l="l" t="t" r="r" b="b"/>
              <a:pathLst>
                <a:path w="3547745" h="3429000">
                  <a:moveTo>
                    <a:pt x="322875" y="1128964"/>
                  </a:moveTo>
                  <a:lnTo>
                    <a:pt x="318808" y="1074773"/>
                  </a:lnTo>
                  <a:lnTo>
                    <a:pt x="317792" y="1021132"/>
                  </a:lnTo>
                  <a:lnTo>
                    <a:pt x="319736" y="968201"/>
                  </a:lnTo>
                  <a:lnTo>
                    <a:pt x="324548" y="916138"/>
                  </a:lnTo>
                  <a:lnTo>
                    <a:pt x="332135" y="865101"/>
                  </a:lnTo>
                  <a:lnTo>
                    <a:pt x="342408" y="815250"/>
                  </a:lnTo>
                  <a:lnTo>
                    <a:pt x="355273" y="766743"/>
                  </a:lnTo>
                  <a:lnTo>
                    <a:pt x="370639" y="719738"/>
                  </a:lnTo>
                  <a:lnTo>
                    <a:pt x="388415" y="674394"/>
                  </a:lnTo>
                  <a:lnTo>
                    <a:pt x="408508" y="630871"/>
                  </a:lnTo>
                  <a:lnTo>
                    <a:pt x="430828" y="589325"/>
                  </a:lnTo>
                  <a:lnTo>
                    <a:pt x="455282" y="549918"/>
                  </a:lnTo>
                  <a:lnTo>
                    <a:pt x="481779" y="512806"/>
                  </a:lnTo>
                  <a:lnTo>
                    <a:pt x="510226" y="478148"/>
                  </a:lnTo>
                  <a:lnTo>
                    <a:pt x="540533" y="446104"/>
                  </a:lnTo>
                  <a:lnTo>
                    <a:pt x="572608" y="416832"/>
                  </a:lnTo>
                  <a:lnTo>
                    <a:pt x="606359" y="390490"/>
                  </a:lnTo>
                  <a:lnTo>
                    <a:pt x="641694" y="367237"/>
                  </a:lnTo>
                  <a:lnTo>
                    <a:pt x="678521" y="347232"/>
                  </a:lnTo>
                  <a:lnTo>
                    <a:pt x="716749" y="330633"/>
                  </a:lnTo>
                  <a:lnTo>
                    <a:pt x="756287" y="317600"/>
                  </a:lnTo>
                  <a:lnTo>
                    <a:pt x="797042" y="308290"/>
                  </a:lnTo>
                  <a:lnTo>
                    <a:pt x="843161" y="302571"/>
                  </a:lnTo>
                  <a:lnTo>
                    <a:pt x="889236" y="301944"/>
                  </a:lnTo>
                  <a:lnTo>
                    <a:pt x="935033" y="306348"/>
                  </a:lnTo>
                  <a:lnTo>
                    <a:pt x="980317" y="315720"/>
                  </a:lnTo>
                  <a:lnTo>
                    <a:pt x="1024854" y="329997"/>
                  </a:lnTo>
                  <a:lnTo>
                    <a:pt x="1068410" y="349117"/>
                  </a:lnTo>
                  <a:lnTo>
                    <a:pt x="1110750" y="373017"/>
                  </a:lnTo>
                  <a:lnTo>
                    <a:pt x="1151639" y="401635"/>
                  </a:lnTo>
                  <a:lnTo>
                    <a:pt x="1173183" y="353841"/>
                  </a:lnTo>
                  <a:lnTo>
                    <a:pt x="1197622" y="309765"/>
                  </a:lnTo>
                  <a:lnTo>
                    <a:pt x="1224708" y="269506"/>
                  </a:lnTo>
                  <a:lnTo>
                    <a:pt x="1254195" y="233166"/>
                  </a:lnTo>
                  <a:lnTo>
                    <a:pt x="1285834" y="200843"/>
                  </a:lnTo>
                  <a:lnTo>
                    <a:pt x="1319377" y="172640"/>
                  </a:lnTo>
                  <a:lnTo>
                    <a:pt x="1354577" y="148655"/>
                  </a:lnTo>
                  <a:lnTo>
                    <a:pt x="1391185" y="128989"/>
                  </a:lnTo>
                  <a:lnTo>
                    <a:pt x="1428956" y="113742"/>
                  </a:lnTo>
                  <a:lnTo>
                    <a:pt x="1467640" y="103014"/>
                  </a:lnTo>
                  <a:lnTo>
                    <a:pt x="1506990" y="96906"/>
                  </a:lnTo>
                  <a:lnTo>
                    <a:pt x="1546758" y="95517"/>
                  </a:lnTo>
                  <a:lnTo>
                    <a:pt x="1586697" y="98948"/>
                  </a:lnTo>
                  <a:lnTo>
                    <a:pt x="1626559" y="107299"/>
                  </a:lnTo>
                  <a:lnTo>
                    <a:pt x="1666096" y="120671"/>
                  </a:lnTo>
                  <a:lnTo>
                    <a:pt x="1705060" y="139163"/>
                  </a:lnTo>
                  <a:lnTo>
                    <a:pt x="1743205" y="162875"/>
                  </a:lnTo>
                  <a:lnTo>
                    <a:pt x="1796719" y="207214"/>
                  </a:lnTo>
                  <a:lnTo>
                    <a:pt x="1844805" y="261173"/>
                  </a:lnTo>
                  <a:lnTo>
                    <a:pt x="1865599" y="213379"/>
                  </a:lnTo>
                  <a:lnTo>
                    <a:pt x="1889912" y="169977"/>
                  </a:lnTo>
                  <a:lnTo>
                    <a:pt x="1917384" y="131127"/>
                  </a:lnTo>
                  <a:lnTo>
                    <a:pt x="1947656" y="96988"/>
                  </a:lnTo>
                  <a:lnTo>
                    <a:pt x="1980365" y="67719"/>
                  </a:lnTo>
                  <a:lnTo>
                    <a:pt x="2015152" y="43480"/>
                  </a:lnTo>
                  <a:lnTo>
                    <a:pt x="2051656" y="24429"/>
                  </a:lnTo>
                  <a:lnTo>
                    <a:pt x="2089517" y="10726"/>
                  </a:lnTo>
                  <a:lnTo>
                    <a:pt x="2128375" y="2530"/>
                  </a:lnTo>
                  <a:lnTo>
                    <a:pt x="2167868" y="0"/>
                  </a:lnTo>
                  <a:lnTo>
                    <a:pt x="2207637" y="3294"/>
                  </a:lnTo>
                  <a:lnTo>
                    <a:pt x="2247321" y="12573"/>
                  </a:lnTo>
                  <a:lnTo>
                    <a:pt x="2286559" y="27994"/>
                  </a:lnTo>
                  <a:lnTo>
                    <a:pt x="2324992" y="49718"/>
                  </a:lnTo>
                  <a:lnTo>
                    <a:pt x="2360520" y="76454"/>
                  </a:lnTo>
                  <a:lnTo>
                    <a:pt x="2393381" y="108249"/>
                  </a:lnTo>
                  <a:lnTo>
                    <a:pt x="2423290" y="144784"/>
                  </a:lnTo>
                  <a:lnTo>
                    <a:pt x="2449960" y="185735"/>
                  </a:lnTo>
                  <a:lnTo>
                    <a:pt x="2479805" y="144224"/>
                  </a:lnTo>
                  <a:lnTo>
                    <a:pt x="2512218" y="107905"/>
                  </a:lnTo>
                  <a:lnTo>
                    <a:pt x="2546855" y="76813"/>
                  </a:lnTo>
                  <a:lnTo>
                    <a:pt x="2583374" y="50986"/>
                  </a:lnTo>
                  <a:lnTo>
                    <a:pt x="2621433" y="30461"/>
                  </a:lnTo>
                  <a:lnTo>
                    <a:pt x="2660690" y="15275"/>
                  </a:lnTo>
                  <a:lnTo>
                    <a:pt x="2700803" y="5464"/>
                  </a:lnTo>
                  <a:lnTo>
                    <a:pt x="2741429" y="1065"/>
                  </a:lnTo>
                  <a:lnTo>
                    <a:pt x="2782225" y="2115"/>
                  </a:lnTo>
                  <a:lnTo>
                    <a:pt x="2822851" y="8650"/>
                  </a:lnTo>
                  <a:lnTo>
                    <a:pt x="2862962" y="20708"/>
                  </a:lnTo>
                  <a:lnTo>
                    <a:pt x="2902218" y="38326"/>
                  </a:lnTo>
                  <a:lnTo>
                    <a:pt x="2940275" y="61540"/>
                  </a:lnTo>
                  <a:lnTo>
                    <a:pt x="2976793" y="90386"/>
                  </a:lnTo>
                  <a:lnTo>
                    <a:pt x="3011427" y="124902"/>
                  </a:lnTo>
                  <a:lnTo>
                    <a:pt x="3040211" y="160312"/>
                  </a:lnTo>
                  <a:lnTo>
                    <a:pt x="3066049" y="199050"/>
                  </a:lnTo>
                  <a:lnTo>
                    <a:pt x="3088794" y="240789"/>
                  </a:lnTo>
                  <a:lnTo>
                    <a:pt x="3108301" y="285202"/>
                  </a:lnTo>
                  <a:lnTo>
                    <a:pt x="3124422" y="331964"/>
                  </a:lnTo>
                  <a:lnTo>
                    <a:pt x="3137010" y="380748"/>
                  </a:lnTo>
                  <a:lnTo>
                    <a:pt x="3145920" y="431226"/>
                  </a:lnTo>
                  <a:lnTo>
                    <a:pt x="3183858" y="447315"/>
                  </a:lnTo>
                  <a:lnTo>
                    <a:pt x="3219920" y="467474"/>
                  </a:lnTo>
                  <a:lnTo>
                    <a:pt x="3253995" y="491453"/>
                  </a:lnTo>
                  <a:lnTo>
                    <a:pt x="3285976" y="519003"/>
                  </a:lnTo>
                  <a:lnTo>
                    <a:pt x="3315755" y="549873"/>
                  </a:lnTo>
                  <a:lnTo>
                    <a:pt x="3343221" y="583814"/>
                  </a:lnTo>
                  <a:lnTo>
                    <a:pt x="3368268" y="620576"/>
                  </a:lnTo>
                  <a:lnTo>
                    <a:pt x="3390786" y="659909"/>
                  </a:lnTo>
                  <a:lnTo>
                    <a:pt x="3410667" y="701562"/>
                  </a:lnTo>
                  <a:lnTo>
                    <a:pt x="3427802" y="745286"/>
                  </a:lnTo>
                  <a:lnTo>
                    <a:pt x="3442083" y="790830"/>
                  </a:lnTo>
                  <a:lnTo>
                    <a:pt x="3453401" y="837946"/>
                  </a:lnTo>
                  <a:lnTo>
                    <a:pt x="3461647" y="886383"/>
                  </a:lnTo>
                  <a:lnTo>
                    <a:pt x="3466713" y="935891"/>
                  </a:lnTo>
                  <a:lnTo>
                    <a:pt x="3468491" y="986219"/>
                  </a:lnTo>
                  <a:lnTo>
                    <a:pt x="3466871" y="1037119"/>
                  </a:lnTo>
                  <a:lnTo>
                    <a:pt x="3461746" y="1088340"/>
                  </a:lnTo>
                  <a:lnTo>
                    <a:pt x="3453006" y="1139632"/>
                  </a:lnTo>
                  <a:lnTo>
                    <a:pt x="3443973" y="1178018"/>
                  </a:lnTo>
                  <a:lnTo>
                    <a:pt x="3432940" y="1215451"/>
                  </a:lnTo>
                  <a:lnTo>
                    <a:pt x="3456007" y="1258004"/>
                  </a:lnTo>
                  <a:lnTo>
                    <a:pt x="3476453" y="1301957"/>
                  </a:lnTo>
                  <a:lnTo>
                    <a:pt x="3494294" y="1347137"/>
                  </a:lnTo>
                  <a:lnTo>
                    <a:pt x="3509548" y="1393371"/>
                  </a:lnTo>
                  <a:lnTo>
                    <a:pt x="3522232" y="1440485"/>
                  </a:lnTo>
                  <a:lnTo>
                    <a:pt x="3532363" y="1488305"/>
                  </a:lnTo>
                  <a:lnTo>
                    <a:pt x="3539959" y="1536658"/>
                  </a:lnTo>
                  <a:lnTo>
                    <a:pt x="3545036" y="1585371"/>
                  </a:lnTo>
                  <a:lnTo>
                    <a:pt x="3547612" y="1634268"/>
                  </a:lnTo>
                  <a:lnTo>
                    <a:pt x="3547705" y="1683178"/>
                  </a:lnTo>
                  <a:lnTo>
                    <a:pt x="3545330" y="1731926"/>
                  </a:lnTo>
                  <a:lnTo>
                    <a:pt x="3540506" y="1780339"/>
                  </a:lnTo>
                  <a:lnTo>
                    <a:pt x="3533250" y="1828243"/>
                  </a:lnTo>
                  <a:lnTo>
                    <a:pt x="3523579" y="1875465"/>
                  </a:lnTo>
                  <a:lnTo>
                    <a:pt x="3511510" y="1921830"/>
                  </a:lnTo>
                  <a:lnTo>
                    <a:pt x="3497061" y="1967166"/>
                  </a:lnTo>
                  <a:lnTo>
                    <a:pt x="3480248" y="2011299"/>
                  </a:lnTo>
                  <a:lnTo>
                    <a:pt x="3461089" y="2054054"/>
                  </a:lnTo>
                  <a:lnTo>
                    <a:pt x="3439601" y="2095260"/>
                  </a:lnTo>
                  <a:lnTo>
                    <a:pt x="3415801" y="2134741"/>
                  </a:lnTo>
                  <a:lnTo>
                    <a:pt x="3389707" y="2172324"/>
                  </a:lnTo>
                  <a:lnTo>
                    <a:pt x="3361336" y="2207836"/>
                  </a:lnTo>
                  <a:lnTo>
                    <a:pt x="3330705" y="2241103"/>
                  </a:lnTo>
                  <a:lnTo>
                    <a:pt x="3291746" y="2277127"/>
                  </a:lnTo>
                  <a:lnTo>
                    <a:pt x="3250723" y="2308526"/>
                  </a:lnTo>
                  <a:lnTo>
                    <a:pt x="3207880" y="2335163"/>
                  </a:lnTo>
                  <a:lnTo>
                    <a:pt x="3163460" y="2356899"/>
                  </a:lnTo>
                  <a:lnTo>
                    <a:pt x="3117706" y="2373598"/>
                  </a:lnTo>
                  <a:lnTo>
                    <a:pt x="3070863" y="2385121"/>
                  </a:lnTo>
                  <a:lnTo>
                    <a:pt x="3068803" y="2438953"/>
                  </a:lnTo>
                  <a:lnTo>
                    <a:pt x="3063362" y="2491477"/>
                  </a:lnTo>
                  <a:lnTo>
                    <a:pt x="3054683" y="2542509"/>
                  </a:lnTo>
                  <a:lnTo>
                    <a:pt x="3042910" y="2591862"/>
                  </a:lnTo>
                  <a:lnTo>
                    <a:pt x="3028186" y="2639351"/>
                  </a:lnTo>
                  <a:lnTo>
                    <a:pt x="3010654" y="2684788"/>
                  </a:lnTo>
                  <a:lnTo>
                    <a:pt x="2990459" y="2727989"/>
                  </a:lnTo>
                  <a:lnTo>
                    <a:pt x="2967743" y="2768768"/>
                  </a:lnTo>
                  <a:lnTo>
                    <a:pt x="2942650" y="2806937"/>
                  </a:lnTo>
                  <a:lnTo>
                    <a:pt x="2915325" y="2842312"/>
                  </a:lnTo>
                  <a:lnTo>
                    <a:pt x="2885909" y="2874707"/>
                  </a:lnTo>
                  <a:lnTo>
                    <a:pt x="2854548" y="2903935"/>
                  </a:lnTo>
                  <a:lnTo>
                    <a:pt x="2821383" y="2929811"/>
                  </a:lnTo>
                  <a:lnTo>
                    <a:pt x="2786560" y="2952148"/>
                  </a:lnTo>
                  <a:lnTo>
                    <a:pt x="2750221" y="2970760"/>
                  </a:lnTo>
                  <a:lnTo>
                    <a:pt x="2712510" y="2985462"/>
                  </a:lnTo>
                  <a:lnTo>
                    <a:pt x="2673571" y="2996068"/>
                  </a:lnTo>
                  <a:lnTo>
                    <a:pt x="2633547" y="3002391"/>
                  </a:lnTo>
                  <a:lnTo>
                    <a:pt x="2592581" y="3004246"/>
                  </a:lnTo>
                  <a:lnTo>
                    <a:pt x="2540383" y="2999917"/>
                  </a:lnTo>
                  <a:lnTo>
                    <a:pt x="2489093" y="2988114"/>
                  </a:lnTo>
                  <a:lnTo>
                    <a:pt x="2439163" y="2969015"/>
                  </a:lnTo>
                  <a:lnTo>
                    <a:pt x="2391043" y="2942795"/>
                  </a:lnTo>
                  <a:lnTo>
                    <a:pt x="2345185" y="2909631"/>
                  </a:lnTo>
                  <a:lnTo>
                    <a:pt x="2331047" y="2963678"/>
                  </a:lnTo>
                  <a:lnTo>
                    <a:pt x="2314063" y="3015329"/>
                  </a:lnTo>
                  <a:lnTo>
                    <a:pt x="2294386" y="3064475"/>
                  </a:lnTo>
                  <a:lnTo>
                    <a:pt x="2272170" y="3111009"/>
                  </a:lnTo>
                  <a:lnTo>
                    <a:pt x="2247568" y="3154822"/>
                  </a:lnTo>
                  <a:lnTo>
                    <a:pt x="2220734" y="3195806"/>
                  </a:lnTo>
                  <a:lnTo>
                    <a:pt x="2191821" y="3233853"/>
                  </a:lnTo>
                  <a:lnTo>
                    <a:pt x="2160982" y="3268854"/>
                  </a:lnTo>
                  <a:lnTo>
                    <a:pt x="2128371" y="3300701"/>
                  </a:lnTo>
                  <a:lnTo>
                    <a:pt x="2094142" y="3329285"/>
                  </a:lnTo>
                  <a:lnTo>
                    <a:pt x="2058448" y="3354499"/>
                  </a:lnTo>
                  <a:lnTo>
                    <a:pt x="2021442" y="3376235"/>
                  </a:lnTo>
                  <a:lnTo>
                    <a:pt x="1983278" y="3394383"/>
                  </a:lnTo>
                  <a:lnTo>
                    <a:pt x="1944109" y="3408835"/>
                  </a:lnTo>
                  <a:lnTo>
                    <a:pt x="1904089" y="3419484"/>
                  </a:lnTo>
                  <a:lnTo>
                    <a:pt x="1863372" y="3426222"/>
                  </a:lnTo>
                  <a:lnTo>
                    <a:pt x="1822109" y="3428939"/>
                  </a:lnTo>
                  <a:lnTo>
                    <a:pt x="1780456" y="3427527"/>
                  </a:lnTo>
                  <a:lnTo>
                    <a:pt x="1738566" y="3421879"/>
                  </a:lnTo>
                  <a:lnTo>
                    <a:pt x="1696591" y="3411885"/>
                  </a:lnTo>
                  <a:lnTo>
                    <a:pt x="1654686" y="3397438"/>
                  </a:lnTo>
                  <a:lnTo>
                    <a:pt x="1614433" y="3379095"/>
                  </a:lnTo>
                  <a:lnTo>
                    <a:pt x="1575562" y="3356844"/>
                  </a:lnTo>
                  <a:lnTo>
                    <a:pt x="1538222" y="3330834"/>
                  </a:lnTo>
                  <a:lnTo>
                    <a:pt x="1502563" y="3301211"/>
                  </a:lnTo>
                  <a:lnTo>
                    <a:pt x="1468734" y="3268123"/>
                  </a:lnTo>
                  <a:lnTo>
                    <a:pt x="1436885" y="3231717"/>
                  </a:lnTo>
                  <a:lnTo>
                    <a:pt x="1407166" y="3192142"/>
                  </a:lnTo>
                  <a:lnTo>
                    <a:pt x="1379725" y="3149543"/>
                  </a:lnTo>
                  <a:lnTo>
                    <a:pt x="1354712" y="3104068"/>
                  </a:lnTo>
                  <a:lnTo>
                    <a:pt x="1316805" y="3131919"/>
                  </a:lnTo>
                  <a:lnTo>
                    <a:pt x="1278097" y="3155999"/>
                  </a:lnTo>
                  <a:lnTo>
                    <a:pt x="1238717" y="3176352"/>
                  </a:lnTo>
                  <a:lnTo>
                    <a:pt x="1198795" y="3193020"/>
                  </a:lnTo>
                  <a:lnTo>
                    <a:pt x="1158461" y="3206046"/>
                  </a:lnTo>
                  <a:lnTo>
                    <a:pt x="1117843" y="3215471"/>
                  </a:lnTo>
                  <a:lnTo>
                    <a:pt x="1077071" y="3221339"/>
                  </a:lnTo>
                  <a:lnTo>
                    <a:pt x="1036275" y="3223693"/>
                  </a:lnTo>
                  <a:lnTo>
                    <a:pt x="995583" y="3222574"/>
                  </a:lnTo>
                  <a:lnTo>
                    <a:pt x="955126" y="3218026"/>
                  </a:lnTo>
                  <a:lnTo>
                    <a:pt x="915033" y="3210090"/>
                  </a:lnTo>
                  <a:lnTo>
                    <a:pt x="875433" y="3198810"/>
                  </a:lnTo>
                  <a:lnTo>
                    <a:pt x="836455" y="3184228"/>
                  </a:lnTo>
                  <a:lnTo>
                    <a:pt x="798230" y="3166387"/>
                  </a:lnTo>
                  <a:lnTo>
                    <a:pt x="760885" y="3145328"/>
                  </a:lnTo>
                  <a:lnTo>
                    <a:pt x="724552" y="3121096"/>
                  </a:lnTo>
                  <a:lnTo>
                    <a:pt x="689359" y="3093731"/>
                  </a:lnTo>
                  <a:lnTo>
                    <a:pt x="655435" y="3063278"/>
                  </a:lnTo>
                  <a:lnTo>
                    <a:pt x="622911" y="3029777"/>
                  </a:lnTo>
                  <a:lnTo>
                    <a:pt x="591915" y="2993273"/>
                  </a:lnTo>
                  <a:lnTo>
                    <a:pt x="562576" y="2953806"/>
                  </a:lnTo>
                  <a:lnTo>
                    <a:pt x="535025" y="2911421"/>
                  </a:lnTo>
                  <a:lnTo>
                    <a:pt x="509391" y="2866160"/>
                  </a:lnTo>
                  <a:lnTo>
                    <a:pt x="485803" y="2818064"/>
                  </a:lnTo>
                  <a:lnTo>
                    <a:pt x="481307" y="2808031"/>
                  </a:lnTo>
                  <a:lnTo>
                    <a:pt x="479110" y="2803078"/>
                  </a:lnTo>
                  <a:lnTo>
                    <a:pt x="437410" y="2806324"/>
                  </a:lnTo>
                  <a:lnTo>
                    <a:pt x="396573" y="2803311"/>
                  </a:lnTo>
                  <a:lnTo>
                    <a:pt x="356897" y="2794350"/>
                  </a:lnTo>
                  <a:lnTo>
                    <a:pt x="318680" y="2779749"/>
                  </a:lnTo>
                  <a:lnTo>
                    <a:pt x="282219" y="2759816"/>
                  </a:lnTo>
                  <a:lnTo>
                    <a:pt x="247812" y="2734862"/>
                  </a:lnTo>
                  <a:lnTo>
                    <a:pt x="215758" y="2705193"/>
                  </a:lnTo>
                  <a:lnTo>
                    <a:pt x="186354" y="2671120"/>
                  </a:lnTo>
                  <a:lnTo>
                    <a:pt x="159898" y="2632950"/>
                  </a:lnTo>
                  <a:lnTo>
                    <a:pt x="136688" y="2590994"/>
                  </a:lnTo>
                  <a:lnTo>
                    <a:pt x="117021" y="2545559"/>
                  </a:lnTo>
                  <a:lnTo>
                    <a:pt x="101196" y="2496954"/>
                  </a:lnTo>
                  <a:lnTo>
                    <a:pt x="89510" y="2445489"/>
                  </a:lnTo>
                  <a:lnTo>
                    <a:pt x="82261" y="2391471"/>
                  </a:lnTo>
                  <a:lnTo>
                    <a:pt x="79826" y="2340054"/>
                  </a:lnTo>
                  <a:lnTo>
                    <a:pt x="81663" y="2289054"/>
                  </a:lnTo>
                  <a:lnTo>
                    <a:pt x="87662" y="2238899"/>
                  </a:lnTo>
                  <a:lnTo>
                    <a:pt x="97717" y="2190018"/>
                  </a:lnTo>
                  <a:lnTo>
                    <a:pt x="111719" y="2142839"/>
                  </a:lnTo>
                  <a:lnTo>
                    <a:pt x="129563" y="2097792"/>
                  </a:lnTo>
                  <a:lnTo>
                    <a:pt x="151140" y="2055304"/>
                  </a:lnTo>
                  <a:lnTo>
                    <a:pt x="176342" y="2015805"/>
                  </a:lnTo>
                  <a:lnTo>
                    <a:pt x="143892" y="1987459"/>
                  </a:lnTo>
                  <a:lnTo>
                    <a:pt x="114526" y="1955309"/>
                  </a:lnTo>
                  <a:lnTo>
                    <a:pt x="88323" y="1919752"/>
                  </a:lnTo>
                  <a:lnTo>
                    <a:pt x="65361" y="1881179"/>
                  </a:lnTo>
                  <a:lnTo>
                    <a:pt x="45718" y="1839986"/>
                  </a:lnTo>
                  <a:lnTo>
                    <a:pt x="29470" y="1796565"/>
                  </a:lnTo>
                  <a:lnTo>
                    <a:pt x="16697" y="1751310"/>
                  </a:lnTo>
                  <a:lnTo>
                    <a:pt x="7476" y="1704616"/>
                  </a:lnTo>
                  <a:lnTo>
                    <a:pt x="1884" y="1656876"/>
                  </a:lnTo>
                  <a:lnTo>
                    <a:pt x="0" y="1608483"/>
                  </a:lnTo>
                  <a:lnTo>
                    <a:pt x="1900" y="1559832"/>
                  </a:lnTo>
                  <a:lnTo>
                    <a:pt x="7664" y="1511317"/>
                  </a:lnTo>
                  <a:lnTo>
                    <a:pt x="17368" y="1463330"/>
                  </a:lnTo>
                  <a:lnTo>
                    <a:pt x="31091" y="1416266"/>
                  </a:lnTo>
                  <a:lnTo>
                    <a:pt x="48910" y="1370518"/>
                  </a:lnTo>
                  <a:lnTo>
                    <a:pt x="72395" y="1324004"/>
                  </a:lnTo>
                  <a:lnTo>
                    <a:pt x="99573" y="1281918"/>
                  </a:lnTo>
                  <a:lnTo>
                    <a:pt x="130082" y="1244567"/>
                  </a:lnTo>
                  <a:lnTo>
                    <a:pt x="163558" y="1212260"/>
                  </a:lnTo>
                  <a:lnTo>
                    <a:pt x="199639" y="1185305"/>
                  </a:lnTo>
                  <a:lnTo>
                    <a:pt x="237961" y="1164010"/>
                  </a:lnTo>
                  <a:lnTo>
                    <a:pt x="278162" y="1148683"/>
                  </a:lnTo>
                  <a:lnTo>
                    <a:pt x="319878" y="1139632"/>
                  </a:lnTo>
                  <a:lnTo>
                    <a:pt x="322875" y="1128964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94101" y="3840099"/>
              <a:ext cx="203073" cy="20307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62889" y="290449"/>
              <a:ext cx="3251200" cy="3686175"/>
            </a:xfrm>
            <a:custGeom>
              <a:avLst/>
              <a:gdLst/>
              <a:ahLst/>
              <a:cxnLst/>
              <a:rect l="l" t="t" r="r" b="b"/>
              <a:pathLst>
                <a:path w="3251200" h="3686175">
                  <a:moveTo>
                    <a:pt x="2932506" y="3495802"/>
                  </a:moveTo>
                  <a:lnTo>
                    <a:pt x="2927479" y="3539457"/>
                  </a:lnTo>
                  <a:lnTo>
                    <a:pt x="2913159" y="3579530"/>
                  </a:lnTo>
                  <a:lnTo>
                    <a:pt x="2890688" y="3614877"/>
                  </a:lnTo>
                  <a:lnTo>
                    <a:pt x="2861208" y="3644357"/>
                  </a:lnTo>
                  <a:lnTo>
                    <a:pt x="2825861" y="3666828"/>
                  </a:lnTo>
                  <a:lnTo>
                    <a:pt x="2785788" y="3681147"/>
                  </a:lnTo>
                  <a:lnTo>
                    <a:pt x="2742133" y="3686175"/>
                  </a:lnTo>
                  <a:lnTo>
                    <a:pt x="2698470" y="3681147"/>
                  </a:lnTo>
                  <a:lnTo>
                    <a:pt x="2658379" y="3666828"/>
                  </a:lnTo>
                  <a:lnTo>
                    <a:pt x="2623007" y="3644357"/>
                  </a:lnTo>
                  <a:lnTo>
                    <a:pt x="2593500" y="3614877"/>
                  </a:lnTo>
                  <a:lnTo>
                    <a:pt x="2571005" y="3579530"/>
                  </a:lnTo>
                  <a:lnTo>
                    <a:pt x="2556667" y="3539457"/>
                  </a:lnTo>
                  <a:lnTo>
                    <a:pt x="2551633" y="3495802"/>
                  </a:lnTo>
                  <a:lnTo>
                    <a:pt x="2556667" y="3452146"/>
                  </a:lnTo>
                  <a:lnTo>
                    <a:pt x="2571005" y="3412073"/>
                  </a:lnTo>
                  <a:lnTo>
                    <a:pt x="2593500" y="3376726"/>
                  </a:lnTo>
                  <a:lnTo>
                    <a:pt x="2623007" y="3347246"/>
                  </a:lnTo>
                  <a:lnTo>
                    <a:pt x="2658379" y="3324775"/>
                  </a:lnTo>
                  <a:lnTo>
                    <a:pt x="2698470" y="3310456"/>
                  </a:lnTo>
                  <a:lnTo>
                    <a:pt x="2742133" y="3305429"/>
                  </a:lnTo>
                  <a:lnTo>
                    <a:pt x="2785788" y="3310456"/>
                  </a:lnTo>
                  <a:lnTo>
                    <a:pt x="2825861" y="3324775"/>
                  </a:lnTo>
                  <a:lnTo>
                    <a:pt x="2861208" y="3347246"/>
                  </a:lnTo>
                  <a:lnTo>
                    <a:pt x="2890688" y="3376726"/>
                  </a:lnTo>
                  <a:lnTo>
                    <a:pt x="2913159" y="3412073"/>
                  </a:lnTo>
                  <a:lnTo>
                    <a:pt x="2927479" y="3452146"/>
                  </a:lnTo>
                  <a:lnTo>
                    <a:pt x="2932506" y="3495802"/>
                  </a:lnTo>
                  <a:close/>
                </a:path>
                <a:path w="3251200" h="3686175">
                  <a:moveTo>
                    <a:pt x="2841193" y="3176016"/>
                  </a:moveTo>
                  <a:lnTo>
                    <a:pt x="2837454" y="3222342"/>
                  </a:lnTo>
                  <a:lnTo>
                    <a:pt x="2826630" y="3266290"/>
                  </a:lnTo>
                  <a:lnTo>
                    <a:pt x="2809310" y="3307271"/>
                  </a:lnTo>
                  <a:lnTo>
                    <a:pt x="2786081" y="3344696"/>
                  </a:lnTo>
                  <a:lnTo>
                    <a:pt x="2757531" y="3377977"/>
                  </a:lnTo>
                  <a:lnTo>
                    <a:pt x="2724250" y="3406527"/>
                  </a:lnTo>
                  <a:lnTo>
                    <a:pt x="2686825" y="3429756"/>
                  </a:lnTo>
                  <a:lnTo>
                    <a:pt x="2645844" y="3447076"/>
                  </a:lnTo>
                  <a:lnTo>
                    <a:pt x="2601897" y="3457900"/>
                  </a:lnTo>
                  <a:lnTo>
                    <a:pt x="2555570" y="3461639"/>
                  </a:lnTo>
                  <a:lnTo>
                    <a:pt x="2509243" y="3457900"/>
                  </a:lnTo>
                  <a:lnTo>
                    <a:pt x="2465295" y="3447076"/>
                  </a:lnTo>
                  <a:lnTo>
                    <a:pt x="2424314" y="3429756"/>
                  </a:lnTo>
                  <a:lnTo>
                    <a:pt x="2386889" y="3406527"/>
                  </a:lnTo>
                  <a:lnTo>
                    <a:pt x="2353608" y="3377977"/>
                  </a:lnTo>
                  <a:lnTo>
                    <a:pt x="2325059" y="3344696"/>
                  </a:lnTo>
                  <a:lnTo>
                    <a:pt x="2301830" y="3307271"/>
                  </a:lnTo>
                  <a:lnTo>
                    <a:pt x="2284509" y="3266290"/>
                  </a:lnTo>
                  <a:lnTo>
                    <a:pt x="2273685" y="3222342"/>
                  </a:lnTo>
                  <a:lnTo>
                    <a:pt x="2269947" y="3176016"/>
                  </a:lnTo>
                  <a:lnTo>
                    <a:pt x="2273685" y="3129689"/>
                  </a:lnTo>
                  <a:lnTo>
                    <a:pt x="2284509" y="3085741"/>
                  </a:lnTo>
                  <a:lnTo>
                    <a:pt x="2301830" y="3044760"/>
                  </a:lnTo>
                  <a:lnTo>
                    <a:pt x="2325059" y="3007335"/>
                  </a:lnTo>
                  <a:lnTo>
                    <a:pt x="2353608" y="2974054"/>
                  </a:lnTo>
                  <a:lnTo>
                    <a:pt x="2386889" y="2945504"/>
                  </a:lnTo>
                  <a:lnTo>
                    <a:pt x="2424314" y="2922275"/>
                  </a:lnTo>
                  <a:lnTo>
                    <a:pt x="2465295" y="2904955"/>
                  </a:lnTo>
                  <a:lnTo>
                    <a:pt x="2509243" y="2894131"/>
                  </a:lnTo>
                  <a:lnTo>
                    <a:pt x="2555570" y="2890392"/>
                  </a:lnTo>
                  <a:lnTo>
                    <a:pt x="2601897" y="2894131"/>
                  </a:lnTo>
                  <a:lnTo>
                    <a:pt x="2645844" y="2904955"/>
                  </a:lnTo>
                  <a:lnTo>
                    <a:pt x="2686825" y="2922275"/>
                  </a:lnTo>
                  <a:lnTo>
                    <a:pt x="2724250" y="2945504"/>
                  </a:lnTo>
                  <a:lnTo>
                    <a:pt x="2757531" y="2974054"/>
                  </a:lnTo>
                  <a:lnTo>
                    <a:pt x="2786081" y="3007335"/>
                  </a:lnTo>
                  <a:lnTo>
                    <a:pt x="2809310" y="3044760"/>
                  </a:lnTo>
                  <a:lnTo>
                    <a:pt x="2826630" y="3085741"/>
                  </a:lnTo>
                  <a:lnTo>
                    <a:pt x="2837454" y="3129689"/>
                  </a:lnTo>
                  <a:lnTo>
                    <a:pt x="2841193" y="3176016"/>
                  </a:lnTo>
                  <a:close/>
                </a:path>
                <a:path w="3251200" h="3686175">
                  <a:moveTo>
                    <a:pt x="207771" y="1891156"/>
                  </a:moveTo>
                  <a:lnTo>
                    <a:pt x="153545" y="1891276"/>
                  </a:lnTo>
                  <a:lnTo>
                    <a:pt x="100233" y="1880584"/>
                  </a:lnTo>
                  <a:lnTo>
                    <a:pt x="48746" y="1859367"/>
                  </a:lnTo>
                  <a:lnTo>
                    <a:pt x="0" y="1827911"/>
                  </a:lnTo>
                </a:path>
                <a:path w="3251200" h="3686175">
                  <a:moveTo>
                    <a:pt x="391083" y="2583179"/>
                  </a:moveTo>
                  <a:lnTo>
                    <a:pt x="368964" y="2593653"/>
                  </a:lnTo>
                  <a:lnTo>
                    <a:pt x="346394" y="2602198"/>
                  </a:lnTo>
                  <a:lnTo>
                    <a:pt x="323444" y="2608790"/>
                  </a:lnTo>
                  <a:lnTo>
                    <a:pt x="300189" y="2613405"/>
                  </a:lnTo>
                </a:path>
                <a:path w="3251200" h="3686175">
                  <a:moveTo>
                    <a:pt x="1174445" y="2915666"/>
                  </a:moveTo>
                  <a:lnTo>
                    <a:pt x="1158639" y="2882647"/>
                  </a:lnTo>
                  <a:lnTo>
                    <a:pt x="1144203" y="2848594"/>
                  </a:lnTo>
                  <a:lnTo>
                    <a:pt x="1131171" y="2813563"/>
                  </a:lnTo>
                  <a:lnTo>
                    <a:pt x="1119581" y="2777616"/>
                  </a:lnTo>
                </a:path>
                <a:path w="3251200" h="3686175">
                  <a:moveTo>
                    <a:pt x="2187270" y="2571368"/>
                  </a:moveTo>
                  <a:lnTo>
                    <a:pt x="2184107" y="2609812"/>
                  </a:lnTo>
                  <a:lnTo>
                    <a:pt x="2179396" y="2647934"/>
                  </a:lnTo>
                  <a:lnTo>
                    <a:pt x="2173161" y="2685651"/>
                  </a:lnTo>
                  <a:lnTo>
                    <a:pt x="2165426" y="2722879"/>
                  </a:lnTo>
                </a:path>
                <a:path w="3251200" h="3686175">
                  <a:moveTo>
                    <a:pt x="2622118" y="1635505"/>
                  </a:moveTo>
                  <a:lnTo>
                    <a:pt x="2658973" y="1661799"/>
                  </a:lnTo>
                  <a:lnTo>
                    <a:pt x="2693552" y="1691914"/>
                  </a:lnTo>
                  <a:lnTo>
                    <a:pt x="2725732" y="1725593"/>
                  </a:lnTo>
                  <a:lnTo>
                    <a:pt x="2755391" y="1762578"/>
                  </a:lnTo>
                  <a:lnTo>
                    <a:pt x="2782408" y="1802609"/>
                  </a:lnTo>
                  <a:lnTo>
                    <a:pt x="2806661" y="1845429"/>
                  </a:lnTo>
                  <a:lnTo>
                    <a:pt x="2828029" y="1890780"/>
                  </a:lnTo>
                  <a:lnTo>
                    <a:pt x="2846389" y="1938402"/>
                  </a:lnTo>
                  <a:lnTo>
                    <a:pt x="2861620" y="1988037"/>
                  </a:lnTo>
                  <a:lnTo>
                    <a:pt x="2873600" y="2039427"/>
                  </a:lnTo>
                  <a:lnTo>
                    <a:pt x="2882208" y="2092314"/>
                  </a:lnTo>
                  <a:lnTo>
                    <a:pt x="2887321" y="2146440"/>
                  </a:lnTo>
                  <a:lnTo>
                    <a:pt x="2888818" y="2201545"/>
                  </a:lnTo>
                </a:path>
                <a:path w="3251200" h="3686175">
                  <a:moveTo>
                    <a:pt x="3251149" y="1032510"/>
                  </a:moveTo>
                  <a:lnTo>
                    <a:pt x="3233496" y="1080500"/>
                  </a:lnTo>
                  <a:lnTo>
                    <a:pt x="3212642" y="1125992"/>
                  </a:lnTo>
                  <a:lnTo>
                    <a:pt x="3188741" y="1168709"/>
                  </a:lnTo>
                  <a:lnTo>
                    <a:pt x="3161944" y="1208379"/>
                  </a:lnTo>
                  <a:lnTo>
                    <a:pt x="3132404" y="1244727"/>
                  </a:lnTo>
                </a:path>
                <a:path w="3251200" h="3686175">
                  <a:moveTo>
                    <a:pt x="2966161" y="244855"/>
                  </a:moveTo>
                  <a:lnTo>
                    <a:pt x="2969135" y="269710"/>
                  </a:lnTo>
                  <a:lnTo>
                    <a:pt x="2971193" y="294719"/>
                  </a:lnTo>
                  <a:lnTo>
                    <a:pt x="2972322" y="319847"/>
                  </a:lnTo>
                  <a:lnTo>
                    <a:pt x="2972511" y="345059"/>
                  </a:lnTo>
                </a:path>
                <a:path w="3251200" h="3686175">
                  <a:moveTo>
                    <a:pt x="2207844" y="127888"/>
                  </a:moveTo>
                  <a:lnTo>
                    <a:pt x="2220385" y="93833"/>
                  </a:lnTo>
                  <a:lnTo>
                    <a:pt x="2234736" y="61086"/>
                  </a:lnTo>
                  <a:lnTo>
                    <a:pt x="2250849" y="29769"/>
                  </a:lnTo>
                  <a:lnTo>
                    <a:pt x="2268677" y="0"/>
                  </a:lnTo>
                </a:path>
                <a:path w="3251200" h="3686175">
                  <a:moveTo>
                    <a:pt x="1638884" y="188849"/>
                  </a:moveTo>
                  <a:lnTo>
                    <a:pt x="1644309" y="160406"/>
                  </a:lnTo>
                  <a:lnTo>
                    <a:pt x="1651044" y="132476"/>
                  </a:lnTo>
                  <a:lnTo>
                    <a:pt x="1659065" y="105142"/>
                  </a:lnTo>
                  <a:lnTo>
                    <a:pt x="1668348" y="78486"/>
                  </a:lnTo>
                </a:path>
                <a:path w="3251200" h="3686175">
                  <a:moveTo>
                    <a:pt x="971118" y="226187"/>
                  </a:moveTo>
                  <a:lnTo>
                    <a:pt x="999609" y="249701"/>
                  </a:lnTo>
                  <a:lnTo>
                    <a:pt x="1026934" y="275431"/>
                  </a:lnTo>
                  <a:lnTo>
                    <a:pt x="1053021" y="303303"/>
                  </a:lnTo>
                  <a:lnTo>
                    <a:pt x="1077798" y="333248"/>
                  </a:lnTo>
                </a:path>
                <a:path w="3251200" h="3686175">
                  <a:moveTo>
                    <a:pt x="161353" y="1067053"/>
                  </a:moveTo>
                  <a:lnTo>
                    <a:pt x="155431" y="1039272"/>
                  </a:lnTo>
                  <a:lnTo>
                    <a:pt x="150355" y="1011205"/>
                  </a:lnTo>
                  <a:lnTo>
                    <a:pt x="146126" y="982900"/>
                  </a:lnTo>
                  <a:lnTo>
                    <a:pt x="142747" y="954404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275" y="630174"/>
              <a:ext cx="1473200" cy="23749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367</Words>
  <Application>Microsoft Office PowerPoint</Application>
  <PresentationFormat>Экран (4:3)</PresentationFormat>
  <Paragraphs>87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</vt:lpstr>
      <vt:lpstr>Tahoma</vt:lpstr>
      <vt:lpstr>Times New Roman</vt:lpstr>
      <vt:lpstr>Wingdings</vt:lpstr>
      <vt:lpstr>Office Theme</vt:lpstr>
      <vt:lpstr>«Возможности виртуального методического кабинета  в построении и реализации индивидуального  методического маршрута педагога»</vt:lpstr>
      <vt:lpstr>Презентация PowerPoint</vt:lpstr>
      <vt:lpstr>Ответьте на вопросы с помощью сигнальных карт</vt:lpstr>
      <vt:lpstr>Ответьте на вопросы с помощью сигнальных карт</vt:lpstr>
      <vt:lpstr>Ответьте на вопросы с помощью сигнальных карт</vt:lpstr>
      <vt:lpstr>Презентация PowerPoint</vt:lpstr>
      <vt:lpstr>Ответьте на вопросы с помощью сигнальных карт</vt:lpstr>
      <vt:lpstr>ЦИФРОВИЗАЦИЯ</vt:lpstr>
      <vt:lpstr>Презентация PowerPoint</vt:lpstr>
      <vt:lpstr>ЦИФРОВИЗАЦИЯ</vt:lpstr>
      <vt:lpstr>Презентация PowerPoint</vt:lpstr>
      <vt:lpstr>Доступность  и мобильность</vt:lpstr>
      <vt:lpstr>Презентация PowerPoint</vt:lpstr>
      <vt:lpstr>Презентация PowerPoint</vt:lpstr>
      <vt:lpstr>Подумайте!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«Возможности виртуального методического кабинета  в построении и реализации индивидуального  методического маршрута педагога»</dc:title>
  <dc:creator>Пользователь</dc:creator>
  <cp:lastModifiedBy>Пользователь</cp:lastModifiedBy>
  <cp:revision>1</cp:revision>
  <dcterms:created xsi:type="dcterms:W3CDTF">2021-12-02T20:19:59Z</dcterms:created>
  <dcterms:modified xsi:type="dcterms:W3CDTF">2021-12-02T20:21:20Z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2021-12-02T00:00:00Z</vt:filetime>
  </property>
  <property fmtid="{D5CDD505-2E9C-101B-9397-08002B2CF9AE}" pid="3" name="Creator">
    <vt:lpwstr>PDFium</vt:lpwstr>
  </property>
  <property fmtid="{D5CDD505-2E9C-101B-9397-08002B2CF9AE}" pid="4" name="LastSaved">
    <vt:filetime>2021-12-02T00:00:00Z</vt:filetime>
  </property>
</Properties>
</file>