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869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293054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3042" y="2714620"/>
            <a:ext cx="58859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Знакомьтесь,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космонавты!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PresentationFormat>Экран (4:3)</PresentationFormat>
  <Paragraphs>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User Windows</cp:lastModifiedBy>
  <cp:revision>1</cp:revision>
  <dcterms:created xsi:type="dcterms:W3CDTF">2023-05-12T17:57:51Z</dcterms:created>
  <dcterms:modified xsi:type="dcterms:W3CDTF">2023-05-12T18:01:10Z</dcterms:modified>
</cp:coreProperties>
</file>